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97" r:id="rId5"/>
    <p:sldId id="291" r:id="rId6"/>
    <p:sldId id="293" r:id="rId7"/>
    <p:sldId id="294" r:id="rId8"/>
    <p:sldId id="295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>
      <p:cViewPr varScale="1">
        <p:scale>
          <a:sx n="105" d="100"/>
          <a:sy n="105" d="100"/>
        </p:scale>
        <p:origin x="68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D4C86-3F66-014D-BEC4-1AF7C880470C}" type="datetimeFigureOut">
              <a:rPr lang="da-DK" smtClean="0"/>
              <a:t>14-02-2025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5E295-520C-CD4A-91C2-498A5801DE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350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1D025B-ACD2-45C1-B156-1DDB470CE319}" type="slidenum">
              <a:rPr lang="en-GB" smtClean="0"/>
              <a:t>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325BBF7-0B0C-48D4-ABAA-EF360EF241C5}" type="datetime1">
              <a:rPr lang="en-GB" smtClean="0"/>
              <a:t>14/02/2025</a:t>
            </a:fld>
            <a:endParaRPr lang="en-GB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51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b="1" noProof="0" dirty="0"/>
              <a:t>Alle billeder er lavet med AI</a:t>
            </a:r>
          </a:p>
          <a:p>
            <a:endParaRPr lang="da-DK" b="1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1D025B-ACD2-45C1-B156-1DDB470CE319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325BBF7-0B0C-48D4-ABAA-EF360EF241C5}" type="datetime1">
              <a:rPr lang="en-GB" smtClean="0"/>
              <a:t>14/02/2025</a:t>
            </a:fld>
            <a:endParaRPr lang="en-GB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419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noProof="0" dirty="0"/>
              <a:t>Alle billeder er lavet med AI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1D025B-ACD2-45C1-B156-1DDB470CE319}" type="slidenum">
              <a:rPr lang="en-GB" smtClean="0"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325BBF7-0B0C-48D4-ABAA-EF360EF241C5}" type="datetime1">
              <a:rPr lang="en-GB" smtClean="0"/>
              <a:t>14/02/2025</a:t>
            </a:fld>
            <a:endParaRPr lang="en-GB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926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noProof="0" dirty="0"/>
              <a:t>Alle billeder er lavet med AI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1D025B-ACD2-45C1-B156-1DDB470CE319}" type="slidenum">
              <a:rPr lang="en-GB" smtClean="0"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325BBF7-0B0C-48D4-ABAA-EF360EF241C5}" type="datetime1">
              <a:rPr lang="en-GB" smtClean="0"/>
              <a:t>14/02/2025</a:t>
            </a:fld>
            <a:endParaRPr lang="en-GB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303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1" noProof="0" dirty="0"/>
          </a:p>
          <a:p>
            <a:r>
              <a:rPr lang="da-DK" b="1" noProof="0" dirty="0"/>
              <a:t>Alle billeder er lavet med AI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1D025B-ACD2-45C1-B156-1DDB470CE319}" type="slidenum">
              <a:rPr lang="en-GB" smtClean="0"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325BBF7-0B0C-48D4-ABAA-EF360EF241C5}" type="datetime1">
              <a:rPr lang="en-GB" smtClean="0"/>
              <a:t>14/02/2025</a:t>
            </a:fld>
            <a:endParaRPr lang="en-GB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6798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E25A6F-0732-4578-45AB-E2A2AD9B59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6C0BC0B-8D4A-2524-8769-4DAD61F67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59A7CC5-4DDE-74BD-DD4F-8C1F6B915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AC5-961D-3C43-81E2-DDF7D06119D2}" type="datetimeFigureOut">
              <a:rPr lang="da-DK" smtClean="0"/>
              <a:t>14-02-2025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C3717F2-15B3-B57F-4190-28ED6AE39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637F220-77B0-6C8D-52E4-6BC686297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1CFC-6EE9-4449-8CFB-1B52BFF431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760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B6A277-650F-B496-D4E1-0433DFBCB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7718732-9D39-BA7E-D7B8-9FAD8D1CC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69DF31E-0E83-D397-26E4-78FF450C6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AC5-961D-3C43-81E2-DDF7D06119D2}" type="datetimeFigureOut">
              <a:rPr lang="da-DK" smtClean="0"/>
              <a:t>14-02-2025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DD0A502-5CBA-73CB-89D1-84AC74465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28BDC34-D8D0-4E5B-32CB-37C3ECE28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1CFC-6EE9-4449-8CFB-1B52BFF431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715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B9F8E9A2-CF30-3E98-70C5-E10333B53F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7DB1172-1DB5-89D1-64F9-21C9C7231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BE08B06-0795-62EE-F310-055F9220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AC5-961D-3C43-81E2-DDF7D06119D2}" type="datetimeFigureOut">
              <a:rPr lang="da-DK" smtClean="0"/>
              <a:t>14-02-2025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B768FEA-3545-1FC8-FADF-6EF741592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E1B833-C116-8C23-7A77-DA35E0B0A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1CFC-6EE9-4449-8CFB-1B52BFF431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58140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82D290-910D-44B1-91A3-31A92E9BCB84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1829496"/>
            <a:ext cx="55584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3740E63-FE5A-40EF-8F52-2CDC77D09BC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74799" y="1829496"/>
            <a:ext cx="5558400" cy="4294800"/>
          </a:xfrm>
          <a:solidFill>
            <a:srgbClr val="F9F9F7"/>
          </a:solidFill>
        </p:spPr>
        <p:txBody>
          <a:bodyPr lIns="72000" t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84024-A9C5-4508-AFCD-8D104EF7641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BF43399-B145-4BBC-AF2A-C9EC8B4305A6}" type="datetime1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B2F8F-9F9B-42D4-A558-CAD2544BFED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2A5FB-27BA-4F64-94C0-20040B8BCF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537FCD8-5A4A-4089-A17B-F334A5974E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719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5D78B9-07F2-18CD-2564-59DB21E2C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F12C170-7E64-5658-7019-FAF702528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49381B2-29D0-E799-71FB-D9B416179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AC5-961D-3C43-81E2-DDF7D06119D2}" type="datetimeFigureOut">
              <a:rPr lang="da-DK" smtClean="0"/>
              <a:t>14-02-2025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00C08D9-1F15-48BD-B575-DBBF3E3E2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4ACA040-1406-C8BA-C036-C4D15F653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1CFC-6EE9-4449-8CFB-1B52BFF431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6396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767136-B3F3-8A45-692E-CC5DD57BA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860C8EC-D293-F557-1D5A-BFC2205B7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94E7ACE-2A98-4D79-3E8D-C1400FFC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AC5-961D-3C43-81E2-DDF7D06119D2}" type="datetimeFigureOut">
              <a:rPr lang="da-DK" smtClean="0"/>
              <a:t>14-02-2025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C402CF8-8B9E-1B32-E781-614B8C930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11DDFD5-D8BD-82FD-5584-1E05B57F9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1CFC-6EE9-4449-8CFB-1B52BFF431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177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2F6E53-B544-892B-2D84-AC2C4A0A9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A7D47C3-FF43-A84E-0CA6-4592BCB305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6DB54D8-2932-3CF4-810D-E66903133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719524B-4EB3-8A13-AF11-D0E7A5521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AC5-961D-3C43-81E2-DDF7D06119D2}" type="datetimeFigureOut">
              <a:rPr lang="da-DK" smtClean="0"/>
              <a:t>14-02-2025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21D536E-A805-C51B-45B6-3755011F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A0DC711-831F-7BFB-BEAE-537CDCD06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1CFC-6EE9-4449-8CFB-1B52BFF431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792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38BF9C-907A-8209-2B12-4EE0629EB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A3993A9-A9AA-A53F-89D0-FCCFBD0AF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902F1E7-0080-2152-B5BA-6B4E56DF0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4F23AFF-EADF-046D-7F2C-A1F1129FFC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D1C49ECA-CB68-1771-0ECE-D617C02644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7A47956D-4792-FDB8-2F4F-C1F77EDAC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AC5-961D-3C43-81E2-DDF7D06119D2}" type="datetimeFigureOut">
              <a:rPr lang="da-DK" smtClean="0"/>
              <a:t>14-02-2025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FEA0B61-1B83-155C-E5DF-CEE96469D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3AEDEC1B-C6C9-D6C5-42AF-4FBE92B87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1CFC-6EE9-4449-8CFB-1B52BFF431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347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98A8B5-3D7C-A911-8600-6EB68BD9B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7B05CA8-F89E-7168-F7CA-71C0377F0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AC5-961D-3C43-81E2-DDF7D06119D2}" type="datetimeFigureOut">
              <a:rPr lang="da-DK" smtClean="0"/>
              <a:t>14-02-2025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E423ED7-DFFC-4412-517E-84B6872A9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58D40F4-A138-DD2E-C391-4A5A1F12B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1CFC-6EE9-4449-8CFB-1B52BFF431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379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A4BD67A2-3F56-B4F5-B04A-D0CF2D7BF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AC5-961D-3C43-81E2-DDF7D06119D2}" type="datetimeFigureOut">
              <a:rPr lang="da-DK" smtClean="0"/>
              <a:t>14-02-2025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D33925E-DE30-2CD9-7B35-99F67696F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CBDE55EE-02E4-CD6C-8082-705E5DCCB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1CFC-6EE9-4449-8CFB-1B52BFF431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252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64935D-F829-5E04-36EB-E8A7CF0E5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A567131-2778-273B-C1AE-9955F35CB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6D4C2A4-5B68-CD17-65E5-68CF9B157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D4C46DE-999A-33F5-5AD2-AE0343F56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AC5-961D-3C43-81E2-DDF7D06119D2}" type="datetimeFigureOut">
              <a:rPr lang="da-DK" smtClean="0"/>
              <a:t>14-02-2025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81DC6E1-72AC-308F-0626-610C5B3B5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9FF6FA2-9303-FFB2-19A3-F2A93C961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1CFC-6EE9-4449-8CFB-1B52BFF431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214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631A8-0B3F-FE45-98C6-2CCEA37F7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B5F9D2E-E90B-237E-8CA0-665EDB401C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0521F61-FB60-C799-59F2-C3E48F8F4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83CFDC9-1FFE-5262-3A19-B2F5201ED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AC5-961D-3C43-81E2-DDF7D06119D2}" type="datetimeFigureOut">
              <a:rPr lang="da-DK" smtClean="0"/>
              <a:t>14-02-2025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F959FD2-900C-8D54-87A2-CC30E12E0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C9EFBD9-75CE-5AC4-3CD1-4AC0DF568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1CFC-6EE9-4449-8CFB-1B52BFF431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483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05A999D-48A8-B207-6976-16181E849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2FB278E-A907-81AD-C06F-91A62C430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6FA4DC5-F5A9-C3FF-F530-DD0AF5258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DFBAC5-961D-3C43-81E2-DDF7D06119D2}" type="datetimeFigureOut">
              <a:rPr lang="da-DK" smtClean="0"/>
              <a:t>14-02-2025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757C84D-1824-F556-ABFA-C90F0EA2F1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631A966-C29D-52F3-32FF-BB9370990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FC1CFC-6EE9-4449-8CFB-1B52BFF431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611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svg"/><Relationship Id="rId5" Type="http://schemas.openxmlformats.org/officeDocument/2006/relationships/image" Target="../media/image2.png"/><Relationship Id="rId4" Type="http://schemas.openxmlformats.org/officeDocument/2006/relationships/image" Target="../media/image17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9">
            <a:extLst>
              <a:ext uri="{FF2B5EF4-FFF2-40B4-BE49-F238E27FC236}">
                <a16:creationId xmlns:a16="http://schemas.microsoft.com/office/drawing/2014/main" id="{E574F2C1-A590-C24C-3E12-F87090EBFC2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t="34211"/>
          <a:stretch/>
        </p:blipFill>
        <p:spPr>
          <a:xfrm>
            <a:off x="0" y="433865"/>
            <a:ext cx="12192000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507359-E6B0-4F23-AD0A-0D95B06A9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da-DK" noProof="0" smtClean="0"/>
              <a:pPr/>
              <a:t>1</a:t>
            </a:fld>
            <a:endParaRPr lang="da-DK" noProof="0" dirty="0"/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6953CC8B-3E82-4D08-85E1-D3BA77F23707}"/>
              </a:ext>
            </a:extLst>
          </p:cNvPr>
          <p:cNvSpPr txBox="1">
            <a:spLocks/>
          </p:cNvSpPr>
          <p:nvPr/>
        </p:nvSpPr>
        <p:spPr>
          <a:xfrm>
            <a:off x="360000" y="1313058"/>
            <a:ext cx="10485800" cy="80421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9600" noProof="0" dirty="0" err="1" smtClean="0">
                <a:solidFill>
                  <a:srgbClr val="33786D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Personbesrkivelser</a:t>
            </a:r>
            <a:r>
              <a:rPr lang="da-DK" sz="9600" noProof="0" dirty="0">
                <a:solidFill>
                  <a:srgbClr val="33786D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/>
            </a:r>
            <a:br>
              <a:rPr lang="da-DK" sz="9600" noProof="0" dirty="0">
                <a:solidFill>
                  <a:srgbClr val="33786D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</a:br>
            <a:r>
              <a:rPr lang="da-DK" sz="2000" noProof="0" dirty="0">
                <a:solidFill>
                  <a:srgbClr val="33786D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Karriererejsen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16AD2F-4F5E-4CA1-AEAF-07ED07F34F6C}"/>
              </a:ext>
            </a:extLst>
          </p:cNvPr>
          <p:cNvSpPr txBox="1"/>
          <p:nvPr/>
        </p:nvSpPr>
        <p:spPr>
          <a:xfrm>
            <a:off x="360000" y="820615"/>
            <a:ext cx="711733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a-DK" sz="3200" noProof="0" dirty="0">
                <a:solidFill>
                  <a:srgbClr val="33786D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</a:rPr>
              <a:t>Bilag 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71692A2-FE27-4783-B3EE-2FDC278EEE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9039497" y="3984487"/>
            <a:ext cx="2480503" cy="243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3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9">
            <a:extLst>
              <a:ext uri="{FF2B5EF4-FFF2-40B4-BE49-F238E27FC236}">
                <a16:creationId xmlns:a16="http://schemas.microsoft.com/office/drawing/2014/main" id="{7ADD41ED-BA2C-AC0C-D628-D8B8E26053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t="34211"/>
          <a:stretch/>
        </p:blipFill>
        <p:spPr>
          <a:xfrm>
            <a:off x="0" y="291767"/>
            <a:ext cx="12192000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B30A95-5AF9-4BF2-ABC5-A5B2142E08B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2</a:t>
            </a:fld>
            <a:endParaRPr lang="en-GB"/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3B295C8-3993-DF12-DED3-4A55C0501E14}"/>
              </a:ext>
            </a:extLst>
          </p:cNvPr>
          <p:cNvCxnSpPr>
            <a:cxnSpLocks/>
          </p:cNvCxnSpPr>
          <p:nvPr/>
        </p:nvCxnSpPr>
        <p:spPr>
          <a:xfrm flipV="1">
            <a:off x="6096000" y="1057275"/>
            <a:ext cx="0" cy="580072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el 11">
            <a:extLst>
              <a:ext uri="{FF2B5EF4-FFF2-40B4-BE49-F238E27FC236}">
                <a16:creationId xmlns:a16="http://schemas.microsoft.com/office/drawing/2014/main" id="{17D3F431-FCEC-324D-6228-47B79DB03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36000"/>
          </a:xfrm>
        </p:spPr>
        <p:txBody>
          <a:bodyPr/>
          <a:lstStyle/>
          <a:p>
            <a:pPr algn="ctr"/>
            <a:endParaRPr lang="da-DK" dirty="0"/>
          </a:p>
        </p:txBody>
      </p:sp>
      <p:sp>
        <p:nvSpPr>
          <p:cNvPr id="6" name="AutoShape 2" descr="Generated from prompt">
            <a:extLst>
              <a:ext uri="{FF2B5EF4-FFF2-40B4-BE49-F238E27FC236}">
                <a16:creationId xmlns:a16="http://schemas.microsoft.com/office/drawing/2014/main" id="{55FC9AB3-375D-02DA-756E-05F914E3B7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3" y="762003"/>
            <a:ext cx="2819397" cy="281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19" name="Billede 18" descr="Et billede, der indeholder tøj, tegneserie, smil, menneske&#10;&#10;Automatisk genereret beskrivelse">
            <a:extLst>
              <a:ext uri="{FF2B5EF4-FFF2-40B4-BE49-F238E27FC236}">
                <a16:creationId xmlns:a16="http://schemas.microsoft.com/office/drawing/2014/main" id="{A92CF1D1-B033-74DC-B45D-CDF458699F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00" y="999000"/>
            <a:ext cx="4860000" cy="4860000"/>
          </a:xfrm>
          <a:prstGeom prst="rect">
            <a:avLst/>
          </a:prstGeo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44A9D90E-5A2B-9223-3F50-3D7C641D5CDA}"/>
              </a:ext>
            </a:extLst>
          </p:cNvPr>
          <p:cNvSpPr txBox="1"/>
          <p:nvPr/>
        </p:nvSpPr>
        <p:spPr>
          <a:xfrm>
            <a:off x="6596869" y="1306710"/>
            <a:ext cx="5246662" cy="52322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000" dirty="0"/>
              <a:t>Jonas Rasmussen, 29 år</a:t>
            </a:r>
          </a:p>
          <a:p>
            <a:endParaRPr lang="da-DK" sz="2000" dirty="0"/>
          </a:p>
          <a:p>
            <a:r>
              <a:rPr lang="da-DK" sz="2000" dirty="0"/>
              <a:t>Har gået på handelsskolen (Handelsstudent) og derefter læst økonomi (5 år) på handelshøjskolen</a:t>
            </a:r>
          </a:p>
          <a:p>
            <a:endParaRPr lang="da-DK" sz="2000" dirty="0"/>
          </a:p>
          <a:p>
            <a:r>
              <a:rPr lang="da-DK" sz="2000" dirty="0"/>
              <a:t>Det er vigtigt for ham at han får gode karakterer</a:t>
            </a:r>
          </a:p>
          <a:p>
            <a:endParaRPr lang="da-DK" sz="2000" dirty="0"/>
          </a:p>
          <a:p>
            <a:r>
              <a:rPr lang="da-DK" sz="2000" dirty="0"/>
              <a:t>Vil rigtigt gerne arbejde meget og tjene mange penge.</a:t>
            </a:r>
          </a:p>
          <a:p>
            <a:endParaRPr lang="da-DK" sz="2000" dirty="0"/>
          </a:p>
          <a:p>
            <a:r>
              <a:rPr lang="da-DK" sz="2000" dirty="0"/>
              <a:t>Nu har han dog fået sit første barn og er derfor i tvivl om han arbejder for meget – Det siger hans kone at han gør.</a:t>
            </a:r>
          </a:p>
          <a:p>
            <a:endParaRPr lang="da-DK" sz="2000" dirty="0"/>
          </a:p>
          <a:p>
            <a:endParaRPr lang="da-DK" sz="2000" dirty="0" err="1"/>
          </a:p>
        </p:txBody>
      </p:sp>
    </p:spTree>
    <p:extLst>
      <p:ext uri="{BB962C8B-B14F-4D97-AF65-F5344CB8AC3E}">
        <p14:creationId xmlns:p14="http://schemas.microsoft.com/office/powerpoint/2010/main" val="2228135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9">
            <a:extLst>
              <a:ext uri="{FF2B5EF4-FFF2-40B4-BE49-F238E27FC236}">
                <a16:creationId xmlns:a16="http://schemas.microsoft.com/office/drawing/2014/main" id="{7ADD41ED-BA2C-AC0C-D628-D8B8E26053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t="34211"/>
          <a:stretch/>
        </p:blipFill>
        <p:spPr>
          <a:xfrm>
            <a:off x="0" y="273600"/>
            <a:ext cx="12192000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B30A95-5AF9-4BF2-ABC5-A5B2142E08B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3</a:t>
            </a:fld>
            <a:endParaRPr lang="en-GB"/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3B295C8-3993-DF12-DED3-4A55C0501E14}"/>
              </a:ext>
            </a:extLst>
          </p:cNvPr>
          <p:cNvCxnSpPr>
            <a:cxnSpLocks/>
          </p:cNvCxnSpPr>
          <p:nvPr/>
        </p:nvCxnSpPr>
        <p:spPr>
          <a:xfrm flipV="1">
            <a:off x="6096000" y="1057275"/>
            <a:ext cx="0" cy="580072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el 11">
            <a:extLst>
              <a:ext uri="{FF2B5EF4-FFF2-40B4-BE49-F238E27FC236}">
                <a16:creationId xmlns:a16="http://schemas.microsoft.com/office/drawing/2014/main" id="{17D3F431-FCEC-324D-6228-47B79DB03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36000"/>
          </a:xfrm>
        </p:spPr>
        <p:txBody>
          <a:bodyPr/>
          <a:lstStyle/>
          <a:p>
            <a:pPr algn="ctr"/>
            <a:endParaRPr lang="da-DK" dirty="0"/>
          </a:p>
        </p:txBody>
      </p:sp>
      <p:sp>
        <p:nvSpPr>
          <p:cNvPr id="6" name="AutoShape 2" descr="Generated from prompt">
            <a:extLst>
              <a:ext uri="{FF2B5EF4-FFF2-40B4-BE49-F238E27FC236}">
                <a16:creationId xmlns:a16="http://schemas.microsoft.com/office/drawing/2014/main" id="{55FC9AB3-375D-02DA-756E-05F914E3B7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3" y="762003"/>
            <a:ext cx="2819397" cy="281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17" name="Billede 16" descr="Et billede, der indeholder tegneserie, legetøj, dukke, Ansigt&#10;&#10;Automatisk genereret beskrivelse">
            <a:extLst>
              <a:ext uri="{FF2B5EF4-FFF2-40B4-BE49-F238E27FC236}">
                <a16:creationId xmlns:a16="http://schemas.microsoft.com/office/drawing/2014/main" id="{B2FB5713-626C-F5CD-22A5-94E62216EC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00" y="1272600"/>
            <a:ext cx="4860000" cy="4860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F1A7C167-5831-B62B-CCE0-CAC7FE900D33}"/>
              </a:ext>
            </a:extLst>
          </p:cNvPr>
          <p:cNvSpPr txBox="1"/>
          <p:nvPr/>
        </p:nvSpPr>
        <p:spPr>
          <a:xfrm>
            <a:off x="6714001" y="1057275"/>
            <a:ext cx="5246662" cy="58477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000" dirty="0"/>
              <a:t>Fatima Ahmed, 42 år</a:t>
            </a:r>
          </a:p>
          <a:p>
            <a:endParaRPr lang="da-DK" sz="2000" dirty="0"/>
          </a:p>
          <a:p>
            <a:r>
              <a:rPr lang="da-DK" sz="2000" dirty="0"/>
              <a:t>Siden hun var lille har hun drømt om at være dyrlæge. Hun elsker dyr, særligt heste.</a:t>
            </a:r>
          </a:p>
          <a:p>
            <a:endParaRPr lang="da-DK" sz="2000" dirty="0"/>
          </a:p>
          <a:p>
            <a:r>
              <a:rPr lang="da-DK" sz="2000" dirty="0"/>
              <a:t>Hun gik derfor på gymnasiet med biologi på A-niveau.</a:t>
            </a:r>
          </a:p>
          <a:p>
            <a:endParaRPr lang="da-DK" sz="2000" dirty="0"/>
          </a:p>
          <a:p>
            <a:r>
              <a:rPr lang="da-DK" sz="2000" dirty="0"/>
              <a:t>Desværre kom hun ikke ind, så i stedet læste hun biologi på universitetet.</a:t>
            </a:r>
          </a:p>
          <a:p>
            <a:endParaRPr lang="da-DK" sz="2000" dirty="0"/>
          </a:p>
          <a:p>
            <a:r>
              <a:rPr lang="da-DK" sz="2000" dirty="0"/>
              <a:t>Det der driver hende er at opfinde noget der gør at dyr og mennesker bliver glade.</a:t>
            </a:r>
          </a:p>
          <a:p>
            <a:endParaRPr lang="da-DK" sz="2000" dirty="0"/>
          </a:p>
          <a:p>
            <a:r>
              <a:rPr lang="da-DK" sz="2000" dirty="0"/>
              <a:t>Når hun har fri, elsker hun at være sammen med sin familie.</a:t>
            </a:r>
          </a:p>
          <a:p>
            <a:endParaRPr lang="da-DK" sz="2000" dirty="0" err="1"/>
          </a:p>
        </p:txBody>
      </p:sp>
    </p:spTree>
    <p:extLst>
      <p:ext uri="{BB962C8B-B14F-4D97-AF65-F5344CB8AC3E}">
        <p14:creationId xmlns:p14="http://schemas.microsoft.com/office/powerpoint/2010/main" val="2975669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9">
            <a:extLst>
              <a:ext uri="{FF2B5EF4-FFF2-40B4-BE49-F238E27FC236}">
                <a16:creationId xmlns:a16="http://schemas.microsoft.com/office/drawing/2014/main" id="{7ADD41ED-BA2C-AC0C-D628-D8B8E26053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t="34211"/>
          <a:stretch/>
        </p:blipFill>
        <p:spPr>
          <a:xfrm>
            <a:off x="0" y="273600"/>
            <a:ext cx="12192000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B30A95-5AF9-4BF2-ABC5-A5B2142E08B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4</a:t>
            </a:fld>
            <a:endParaRPr lang="en-GB"/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3B295C8-3993-DF12-DED3-4A55C0501E14}"/>
              </a:ext>
            </a:extLst>
          </p:cNvPr>
          <p:cNvCxnSpPr>
            <a:cxnSpLocks/>
          </p:cNvCxnSpPr>
          <p:nvPr/>
        </p:nvCxnSpPr>
        <p:spPr>
          <a:xfrm flipV="1">
            <a:off x="6096000" y="1057275"/>
            <a:ext cx="0" cy="580072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el 11">
            <a:extLst>
              <a:ext uri="{FF2B5EF4-FFF2-40B4-BE49-F238E27FC236}">
                <a16:creationId xmlns:a16="http://schemas.microsoft.com/office/drawing/2014/main" id="{17D3F431-FCEC-324D-6228-47B79DB03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36000"/>
          </a:xfrm>
        </p:spPr>
        <p:txBody>
          <a:bodyPr/>
          <a:lstStyle/>
          <a:p>
            <a:pPr algn="ctr"/>
            <a:endParaRPr lang="da-DK" dirty="0"/>
          </a:p>
        </p:txBody>
      </p:sp>
      <p:sp>
        <p:nvSpPr>
          <p:cNvPr id="6" name="AutoShape 2" descr="Generated from prompt">
            <a:extLst>
              <a:ext uri="{FF2B5EF4-FFF2-40B4-BE49-F238E27FC236}">
                <a16:creationId xmlns:a16="http://schemas.microsoft.com/office/drawing/2014/main" id="{55FC9AB3-375D-02DA-756E-05F914E3B7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3" y="762003"/>
            <a:ext cx="2819397" cy="281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21" name="Billede 20" descr="Et billede, der indeholder hjelm, legetøj, tøj, Ansigt&#10;&#10;Automatisk genereret beskrivelse">
            <a:extLst>
              <a:ext uri="{FF2B5EF4-FFF2-40B4-BE49-F238E27FC236}">
                <a16:creationId xmlns:a16="http://schemas.microsoft.com/office/drawing/2014/main" id="{A25641D0-5C1A-8C56-0F20-39F358E7FA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000" y="999000"/>
            <a:ext cx="4860000" cy="4860000"/>
          </a:xfrm>
          <a:prstGeom prst="rect">
            <a:avLst/>
          </a:prstGeo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44A9D90E-5A2B-9223-3F50-3D7C641D5CDA}"/>
              </a:ext>
            </a:extLst>
          </p:cNvPr>
          <p:cNvSpPr txBox="1"/>
          <p:nvPr/>
        </p:nvSpPr>
        <p:spPr>
          <a:xfrm>
            <a:off x="6586538" y="601227"/>
            <a:ext cx="5246662" cy="52322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000" dirty="0"/>
              <a:t>Britta ”Bikser” Jensen, 19 år</a:t>
            </a:r>
          </a:p>
          <a:p>
            <a:endParaRPr lang="da-DK" sz="2000" dirty="0"/>
          </a:p>
          <a:p>
            <a:r>
              <a:rPr lang="da-DK" sz="2000" dirty="0"/>
              <a:t>Britta har altid ordnet ting, derfor blev hun kaldt ”bikser” af sine venner.</a:t>
            </a:r>
          </a:p>
          <a:p>
            <a:endParaRPr lang="da-DK" sz="2000" dirty="0"/>
          </a:p>
          <a:p>
            <a:r>
              <a:rPr lang="da-DK" sz="2000" dirty="0"/>
              <a:t>Hun startede på det lokale gymnasium, men det var simpelthen for kedeligt.</a:t>
            </a:r>
          </a:p>
          <a:p>
            <a:endParaRPr lang="da-DK" sz="2000" dirty="0"/>
          </a:p>
          <a:p>
            <a:r>
              <a:rPr lang="da-DK" sz="2000" dirty="0"/>
              <a:t>I stedet er hun begyndt på teknologi, byggeri og transport på teknisk skole.</a:t>
            </a:r>
          </a:p>
          <a:p>
            <a:endParaRPr lang="da-DK" sz="2000" dirty="0"/>
          </a:p>
          <a:p>
            <a:r>
              <a:rPr lang="da-DK" sz="2000" dirty="0"/>
              <a:t>Hun vi gerne være murer eller elektriker, men tænker også at det kan blive svært at finde en læreplads.</a:t>
            </a:r>
          </a:p>
          <a:p>
            <a:endParaRPr lang="da-DK" sz="2000" dirty="0"/>
          </a:p>
          <a:p>
            <a:r>
              <a:rPr lang="da-DK" sz="2000" dirty="0"/>
              <a:t>På langt sig drømmer hun om at blive leder i et stort firma.</a:t>
            </a:r>
          </a:p>
        </p:txBody>
      </p:sp>
    </p:spTree>
    <p:extLst>
      <p:ext uri="{BB962C8B-B14F-4D97-AF65-F5344CB8AC3E}">
        <p14:creationId xmlns:p14="http://schemas.microsoft.com/office/powerpoint/2010/main" val="147390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9">
            <a:extLst>
              <a:ext uri="{FF2B5EF4-FFF2-40B4-BE49-F238E27FC236}">
                <a16:creationId xmlns:a16="http://schemas.microsoft.com/office/drawing/2014/main" id="{7ADD41ED-BA2C-AC0C-D628-D8B8E26053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t="34211"/>
          <a:stretch/>
        </p:blipFill>
        <p:spPr>
          <a:xfrm>
            <a:off x="0" y="273600"/>
            <a:ext cx="12192000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B30A95-5AF9-4BF2-ABC5-A5B2142E08B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5</a:t>
            </a:fld>
            <a:endParaRPr lang="en-GB"/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3B295C8-3993-DF12-DED3-4A55C0501E14}"/>
              </a:ext>
            </a:extLst>
          </p:cNvPr>
          <p:cNvCxnSpPr>
            <a:cxnSpLocks/>
          </p:cNvCxnSpPr>
          <p:nvPr/>
        </p:nvCxnSpPr>
        <p:spPr>
          <a:xfrm flipV="1">
            <a:off x="6096000" y="1057275"/>
            <a:ext cx="0" cy="580072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el 11">
            <a:extLst>
              <a:ext uri="{FF2B5EF4-FFF2-40B4-BE49-F238E27FC236}">
                <a16:creationId xmlns:a16="http://schemas.microsoft.com/office/drawing/2014/main" id="{17D3F431-FCEC-324D-6228-47B79DB03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36000"/>
          </a:xfrm>
        </p:spPr>
        <p:txBody>
          <a:bodyPr/>
          <a:lstStyle/>
          <a:p>
            <a:pPr algn="ctr"/>
            <a:endParaRPr lang="da-DK" dirty="0"/>
          </a:p>
        </p:txBody>
      </p:sp>
      <p:sp>
        <p:nvSpPr>
          <p:cNvPr id="6" name="AutoShape 2" descr="Generated from prompt">
            <a:extLst>
              <a:ext uri="{FF2B5EF4-FFF2-40B4-BE49-F238E27FC236}">
                <a16:creationId xmlns:a16="http://schemas.microsoft.com/office/drawing/2014/main" id="{55FC9AB3-375D-02DA-756E-05F914E3B7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3" y="762003"/>
            <a:ext cx="2819397" cy="281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15" name="Billede 14" descr="Et billede, der indeholder flaske, Ansigt, tegneserie, person&#10;&#10;Automatisk genereret beskrivelse">
            <a:extLst>
              <a:ext uri="{FF2B5EF4-FFF2-40B4-BE49-F238E27FC236}">
                <a16:creationId xmlns:a16="http://schemas.microsoft.com/office/drawing/2014/main" id="{5AFC2E3D-AA8E-E83C-B58B-08ED9FECB0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000" y="999000"/>
            <a:ext cx="4860000" cy="4860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F1A7C167-5831-B62B-CCE0-CAC7FE900D33}"/>
              </a:ext>
            </a:extLst>
          </p:cNvPr>
          <p:cNvSpPr txBox="1"/>
          <p:nvPr/>
        </p:nvSpPr>
        <p:spPr>
          <a:xfrm>
            <a:off x="6436072" y="1209600"/>
            <a:ext cx="5246662" cy="40010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000" dirty="0"/>
              <a:t>Jan Nielsen, 54 år</a:t>
            </a:r>
          </a:p>
          <a:p>
            <a:endParaRPr lang="da-DK" sz="2000" dirty="0"/>
          </a:p>
          <a:p>
            <a:r>
              <a:rPr lang="da-DK" sz="2000" dirty="0"/>
              <a:t>Han har brugt sin ungdom på at være fotomodel og arbejde i butik.</a:t>
            </a:r>
          </a:p>
          <a:p>
            <a:endParaRPr lang="da-DK" sz="2000" dirty="0"/>
          </a:p>
          <a:p>
            <a:r>
              <a:rPr lang="da-DK" sz="2000" dirty="0"/>
              <a:t>For tre et halvt år siden søgte han ind på sygeplejeskolen og nu er han lige blevet færdig og ved ikke helt hvor han skal arbejde henne.</a:t>
            </a:r>
          </a:p>
          <a:p>
            <a:endParaRPr lang="da-DK" sz="2000" dirty="0"/>
          </a:p>
          <a:p>
            <a:r>
              <a:rPr lang="da-DK" sz="2000" dirty="0"/>
              <a:t>Han elsker at hjælpe andre, men vil også meget gerne være med til at udvikle ny medicin</a:t>
            </a:r>
          </a:p>
        </p:txBody>
      </p:sp>
    </p:spTree>
    <p:extLst>
      <p:ext uri="{BB962C8B-B14F-4D97-AF65-F5344CB8AC3E}">
        <p14:creationId xmlns:p14="http://schemas.microsoft.com/office/powerpoint/2010/main" val="3867492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5D022A8B079FC47A073825BF22B88E8" ma:contentTypeVersion="6" ma:contentTypeDescription="Opret et nyt dokument." ma:contentTypeScope="" ma:versionID="655abb342ee15c8ab5bc5a5dcdc026e5">
  <xsd:schema xmlns:xsd="http://www.w3.org/2001/XMLSchema" xmlns:xs="http://www.w3.org/2001/XMLSchema" xmlns:p="http://schemas.microsoft.com/office/2006/metadata/properties" xmlns:ns2="e09b5be6-5eea-4238-87f4-5bf7c322b1b9" xmlns:ns3="731fd2d5-e375-4820-ab5b-87264b1f57ce" targetNamespace="http://schemas.microsoft.com/office/2006/metadata/properties" ma:root="true" ma:fieldsID="715913a955261713f5cbc981212cc391" ns2:_="" ns3:_="">
    <xsd:import namespace="e09b5be6-5eea-4238-87f4-5bf7c322b1b9"/>
    <xsd:import namespace="731fd2d5-e375-4820-ab5b-87264b1f57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9b5be6-5eea-4238-87f4-5bf7c322b1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fd2d5-e375-4820-ab5b-87264b1f57c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64FABA-F460-4782-9AD8-6FA46880F8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9b5be6-5eea-4238-87f4-5bf7c322b1b9"/>
    <ds:schemaRef ds:uri="731fd2d5-e375-4820-ab5b-87264b1f57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A01A5A-99B1-4AC8-928F-988FD5083A05}">
  <ds:schemaRefs>
    <ds:schemaRef ds:uri="731fd2d5-e375-4820-ab5b-87264b1f57ce"/>
    <ds:schemaRef ds:uri="http://purl.org/dc/elements/1.1/"/>
    <ds:schemaRef ds:uri="http://schemas.microsoft.com/office/2006/metadata/properties"/>
    <ds:schemaRef ds:uri="e09b5be6-5eea-4238-87f4-5bf7c322b1b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30F329C-8784-4FB0-B539-0D8D73994A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346</Words>
  <Application>Microsoft Office PowerPoint</Application>
  <PresentationFormat>Widescreen</PresentationFormat>
  <Paragraphs>60</Paragraphs>
  <Slides>5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Source Sans Pro Black</vt:lpstr>
      <vt:lpstr>Source Sans Pro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Daniel Panduro</dc:creator>
  <cp:lastModifiedBy>Jens Christensen</cp:lastModifiedBy>
  <cp:revision>2</cp:revision>
  <dcterms:created xsi:type="dcterms:W3CDTF">2024-08-07T11:39:05Z</dcterms:created>
  <dcterms:modified xsi:type="dcterms:W3CDTF">2025-02-14T11:38:14Z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0x01010055D022A8B079FC47A073825BF22B88E8</vt:lpwstr>
  </property>
</Properties>
</file>