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18"/>
  </p:notesMasterIdLst>
  <p:sldIdLst>
    <p:sldId id="259" r:id="rId7"/>
    <p:sldId id="261" r:id="rId8"/>
    <p:sldId id="271" r:id="rId9"/>
    <p:sldId id="274" r:id="rId10"/>
    <p:sldId id="275" r:id="rId11"/>
    <p:sldId id="276" r:id="rId12"/>
    <p:sldId id="278" r:id="rId13"/>
    <p:sldId id="277" r:id="rId14"/>
    <p:sldId id="282" r:id="rId15"/>
    <p:sldId id="279" r:id="rId16"/>
    <p:sldId id="283"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670"/>
    <a:srgbClr val="FAF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E723B-6B07-88D6-052C-F8916FBBF165}" v="4" dt="2024-11-29T09:17:21.641"/>
    <p1510:client id="{E9BE9E14-018B-40D2-A396-8CC3F7E0FACE}" v="21" dt="2024-11-28T21:28:37.31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81614" autoAdjust="0"/>
  </p:normalViewPr>
  <p:slideViewPr>
    <p:cSldViewPr snapToGrid="0">
      <p:cViewPr varScale="1">
        <p:scale>
          <a:sx n="96" d="100"/>
          <a:sy n="96" d="100"/>
        </p:scale>
        <p:origin x="84" y="3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77BE2-9285-4FA2-97C1-AFEF11F84B3F}" type="doc">
      <dgm:prSet loTypeId="urn:microsoft.com/office/officeart/2008/layout/PictureStrips" loCatId="list" qsTypeId="urn:microsoft.com/office/officeart/2005/8/quickstyle/simple1" qsCatId="simple" csTypeId="urn:microsoft.com/office/officeart/2005/8/colors/accent6_1" csCatId="accent6" phldr="1"/>
      <dgm:spPr/>
      <dgm:t>
        <a:bodyPr/>
        <a:lstStyle/>
        <a:p>
          <a:endParaRPr lang="da-DK"/>
        </a:p>
      </dgm:t>
    </dgm:pt>
    <dgm:pt modelId="{40C28E99-5C12-477E-A20F-86B40244EA69}">
      <dgm:prSet phldrT="[Tekst]"/>
      <dgm:spPr/>
      <dgm:t>
        <a:bodyPr/>
        <a:lstStyle/>
        <a:p>
          <a:r>
            <a:rPr lang="da-DK" dirty="0">
              <a:latin typeface="+mj-lt"/>
              <a:cs typeface="Arial"/>
            </a:rPr>
            <a:t>En journalist interviewer en person. </a:t>
          </a:r>
          <a:endParaRPr lang="da-DK" dirty="0"/>
        </a:p>
      </dgm:t>
    </dgm:pt>
    <dgm:pt modelId="{27771784-4F4D-4559-8025-99705742319F}" type="parTrans" cxnId="{B3BA7EF2-9A9A-4907-B7E1-76E95C310880}">
      <dgm:prSet/>
      <dgm:spPr/>
      <dgm:t>
        <a:bodyPr/>
        <a:lstStyle/>
        <a:p>
          <a:endParaRPr lang="da-DK"/>
        </a:p>
      </dgm:t>
    </dgm:pt>
    <dgm:pt modelId="{7C0F71C3-BF07-4B63-BBA2-862C620B78B9}" type="sibTrans" cxnId="{B3BA7EF2-9A9A-4907-B7E1-76E95C310880}">
      <dgm:prSet/>
      <dgm:spPr/>
      <dgm:t>
        <a:bodyPr/>
        <a:lstStyle/>
        <a:p>
          <a:endParaRPr lang="da-DK"/>
        </a:p>
      </dgm:t>
    </dgm:pt>
    <dgm:pt modelId="{166DF24C-B3EA-4E6E-A81B-0C8461E19484}">
      <dgm:prSet phldrT="[Tekst]"/>
      <dgm:spPr/>
      <dgm:t>
        <a:bodyPr/>
        <a:lstStyle/>
        <a:p>
          <a:r>
            <a:rPr lang="da-DK" dirty="0">
              <a:latin typeface="+mj-lt"/>
              <a:cs typeface="Arial"/>
            </a:rPr>
            <a:t>Journalisten skriver en artikel om personen </a:t>
          </a:r>
          <a:endParaRPr lang="da-DK" dirty="0"/>
        </a:p>
      </dgm:t>
    </dgm:pt>
    <dgm:pt modelId="{DB648EF4-5667-4E4B-9402-81E7D74B8803}" type="parTrans" cxnId="{8534CDEA-842A-4FF9-ABA7-6F4E91DBC57A}">
      <dgm:prSet/>
      <dgm:spPr/>
      <dgm:t>
        <a:bodyPr/>
        <a:lstStyle/>
        <a:p>
          <a:endParaRPr lang="da-DK"/>
        </a:p>
      </dgm:t>
    </dgm:pt>
    <dgm:pt modelId="{F8E701F3-2D16-47A7-A517-C8480AC9F46E}" type="sibTrans" cxnId="{8534CDEA-842A-4FF9-ABA7-6F4E91DBC57A}">
      <dgm:prSet/>
      <dgm:spPr/>
      <dgm:t>
        <a:bodyPr/>
        <a:lstStyle/>
        <a:p>
          <a:endParaRPr lang="da-DK"/>
        </a:p>
      </dgm:t>
    </dgm:pt>
    <dgm:pt modelId="{78ABF700-447C-499D-BD05-DCF92C88F389}">
      <dgm:prSet phldrT="[Tekst]"/>
      <dgm:spPr/>
      <dgm:t>
        <a:bodyPr/>
        <a:lstStyle/>
        <a:p>
          <a:r>
            <a:rPr lang="da-DK" dirty="0">
              <a:latin typeface="+mj-lt"/>
              <a:cs typeface="Arial"/>
            </a:rPr>
            <a:t>Artikel bliver udgivet i et blad eller en avis, så andre kan læse den og lære personen bedre at kende</a:t>
          </a:r>
          <a:endParaRPr lang="da-DK" dirty="0"/>
        </a:p>
      </dgm:t>
    </dgm:pt>
    <dgm:pt modelId="{E8516C79-3009-48BA-975F-AE5911F87FE2}" type="parTrans" cxnId="{8F4876DA-E346-41B4-AFCC-C3186C10EAAC}">
      <dgm:prSet/>
      <dgm:spPr/>
      <dgm:t>
        <a:bodyPr/>
        <a:lstStyle/>
        <a:p>
          <a:endParaRPr lang="da-DK"/>
        </a:p>
      </dgm:t>
    </dgm:pt>
    <dgm:pt modelId="{1714F6DB-74FC-4DB1-8BC9-C69C44A4F249}" type="sibTrans" cxnId="{8F4876DA-E346-41B4-AFCC-C3186C10EAAC}">
      <dgm:prSet/>
      <dgm:spPr/>
      <dgm:t>
        <a:bodyPr/>
        <a:lstStyle/>
        <a:p>
          <a:endParaRPr lang="da-DK"/>
        </a:p>
      </dgm:t>
    </dgm:pt>
    <dgm:pt modelId="{E582BAA1-2C06-4041-A3CF-37E7B51B2AA3}" type="pres">
      <dgm:prSet presAssocID="{08C77BE2-9285-4FA2-97C1-AFEF11F84B3F}" presName="Name0" presStyleCnt="0">
        <dgm:presLayoutVars>
          <dgm:dir/>
          <dgm:resizeHandles val="exact"/>
        </dgm:presLayoutVars>
      </dgm:prSet>
      <dgm:spPr/>
      <dgm:t>
        <a:bodyPr/>
        <a:lstStyle/>
        <a:p>
          <a:endParaRPr lang="da-DK"/>
        </a:p>
      </dgm:t>
    </dgm:pt>
    <dgm:pt modelId="{F1D57EF4-0DDF-4015-A1C5-9475687AFD89}" type="pres">
      <dgm:prSet presAssocID="{40C28E99-5C12-477E-A20F-86B40244EA69}" presName="composite" presStyleCnt="0"/>
      <dgm:spPr/>
    </dgm:pt>
    <dgm:pt modelId="{8D10B9FB-6649-4ED7-B7CB-F2E328B01E43}" type="pres">
      <dgm:prSet presAssocID="{40C28E99-5C12-477E-A20F-86B40244EA69}" presName="rect1" presStyleLbl="trAlignAcc1" presStyleIdx="0" presStyleCnt="3">
        <dgm:presLayoutVars>
          <dgm:bulletEnabled val="1"/>
        </dgm:presLayoutVars>
      </dgm:prSet>
      <dgm:spPr/>
      <dgm:t>
        <a:bodyPr/>
        <a:lstStyle/>
        <a:p>
          <a:endParaRPr lang="da-DK"/>
        </a:p>
      </dgm:t>
    </dgm:pt>
    <dgm:pt modelId="{C2F3FF51-BC8F-4816-8278-A26181CF0656}" type="pres">
      <dgm:prSet presAssocID="{40C28E99-5C12-477E-A20F-86B40244EA69}"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Mikrofon med massiv udfyldning"/>
        </a:ext>
      </dgm:extLst>
    </dgm:pt>
    <dgm:pt modelId="{0ED05426-5711-4FC2-B83F-25C01E04E8B9}" type="pres">
      <dgm:prSet presAssocID="{7C0F71C3-BF07-4B63-BBA2-862C620B78B9}" presName="sibTrans" presStyleCnt="0"/>
      <dgm:spPr/>
    </dgm:pt>
    <dgm:pt modelId="{5CCDE735-3C61-46AC-A749-4733392A82E5}" type="pres">
      <dgm:prSet presAssocID="{166DF24C-B3EA-4E6E-A81B-0C8461E19484}" presName="composite" presStyleCnt="0"/>
      <dgm:spPr/>
    </dgm:pt>
    <dgm:pt modelId="{6564924D-1DDA-440F-9801-8C11609F9035}" type="pres">
      <dgm:prSet presAssocID="{166DF24C-B3EA-4E6E-A81B-0C8461E19484}" presName="rect1" presStyleLbl="trAlignAcc1" presStyleIdx="1" presStyleCnt="3">
        <dgm:presLayoutVars>
          <dgm:bulletEnabled val="1"/>
        </dgm:presLayoutVars>
      </dgm:prSet>
      <dgm:spPr/>
      <dgm:t>
        <a:bodyPr/>
        <a:lstStyle/>
        <a:p>
          <a:endParaRPr lang="da-DK"/>
        </a:p>
      </dgm:t>
    </dgm:pt>
    <dgm:pt modelId="{972C3C11-EA01-4EFB-82F1-786457CA5DB2}" type="pres">
      <dgm:prSet presAssocID="{166DF24C-B3EA-4E6E-A81B-0C8461E19484}"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l="-25000" r="-25000"/>
          </a:stretch>
        </a:blipFill>
      </dgm:spPr>
      <dgm:extLst>
        <a:ext uri="{E40237B7-FDA0-4F09-8148-C483321AD2D9}">
          <dgm14:cNvPr xmlns:dgm14="http://schemas.microsoft.com/office/drawing/2010/diagram" id="0" name="" descr="Programmør med massiv udfyldning"/>
        </a:ext>
      </dgm:extLst>
    </dgm:pt>
    <dgm:pt modelId="{A29D8B59-F832-45C0-A728-7C927429E41C}" type="pres">
      <dgm:prSet presAssocID="{F8E701F3-2D16-47A7-A517-C8480AC9F46E}" presName="sibTrans" presStyleCnt="0"/>
      <dgm:spPr/>
    </dgm:pt>
    <dgm:pt modelId="{240B5F2F-480F-4C8F-AA05-63E43A694B61}" type="pres">
      <dgm:prSet presAssocID="{78ABF700-447C-499D-BD05-DCF92C88F389}" presName="composite" presStyleCnt="0"/>
      <dgm:spPr/>
    </dgm:pt>
    <dgm:pt modelId="{2A2B3C02-46C5-446D-B0BD-FBAFB6485C10}" type="pres">
      <dgm:prSet presAssocID="{78ABF700-447C-499D-BD05-DCF92C88F389}" presName="rect1" presStyleLbl="trAlignAcc1" presStyleIdx="2" presStyleCnt="3">
        <dgm:presLayoutVars>
          <dgm:bulletEnabled val="1"/>
        </dgm:presLayoutVars>
      </dgm:prSet>
      <dgm:spPr/>
      <dgm:t>
        <a:bodyPr/>
        <a:lstStyle/>
        <a:p>
          <a:endParaRPr lang="da-DK"/>
        </a:p>
      </dgm:t>
    </dgm:pt>
    <dgm:pt modelId="{CA7B7E2E-94C4-4FAD-AD52-DD19A3F972AB}" type="pres">
      <dgm:prSet presAssocID="{78ABF700-447C-499D-BD05-DCF92C88F389}"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Avis med massiv udfyldning"/>
        </a:ext>
      </dgm:extLst>
    </dgm:pt>
  </dgm:ptLst>
  <dgm:cxnLst>
    <dgm:cxn modelId="{8534CDEA-842A-4FF9-ABA7-6F4E91DBC57A}" srcId="{08C77BE2-9285-4FA2-97C1-AFEF11F84B3F}" destId="{166DF24C-B3EA-4E6E-A81B-0C8461E19484}" srcOrd="1" destOrd="0" parTransId="{DB648EF4-5667-4E4B-9402-81E7D74B8803}" sibTransId="{F8E701F3-2D16-47A7-A517-C8480AC9F46E}"/>
    <dgm:cxn modelId="{01838B6A-E91B-435D-92C9-21A19B74FD59}" type="presOf" srcId="{166DF24C-B3EA-4E6E-A81B-0C8461E19484}" destId="{6564924D-1DDA-440F-9801-8C11609F9035}" srcOrd="0" destOrd="0" presId="urn:microsoft.com/office/officeart/2008/layout/PictureStrips"/>
    <dgm:cxn modelId="{CFB10B8E-82A4-434A-BAC2-2315934EA231}" type="presOf" srcId="{08C77BE2-9285-4FA2-97C1-AFEF11F84B3F}" destId="{E582BAA1-2C06-4041-A3CF-37E7B51B2AA3}" srcOrd="0" destOrd="0" presId="urn:microsoft.com/office/officeart/2008/layout/PictureStrips"/>
    <dgm:cxn modelId="{B3BA7EF2-9A9A-4907-B7E1-76E95C310880}" srcId="{08C77BE2-9285-4FA2-97C1-AFEF11F84B3F}" destId="{40C28E99-5C12-477E-A20F-86B40244EA69}" srcOrd="0" destOrd="0" parTransId="{27771784-4F4D-4559-8025-99705742319F}" sibTransId="{7C0F71C3-BF07-4B63-BBA2-862C620B78B9}"/>
    <dgm:cxn modelId="{469D3AE6-D371-43CA-B7C7-30DEA6C720D6}" type="presOf" srcId="{78ABF700-447C-499D-BD05-DCF92C88F389}" destId="{2A2B3C02-46C5-446D-B0BD-FBAFB6485C10}" srcOrd="0" destOrd="0" presId="urn:microsoft.com/office/officeart/2008/layout/PictureStrips"/>
    <dgm:cxn modelId="{8F4876DA-E346-41B4-AFCC-C3186C10EAAC}" srcId="{08C77BE2-9285-4FA2-97C1-AFEF11F84B3F}" destId="{78ABF700-447C-499D-BD05-DCF92C88F389}" srcOrd="2" destOrd="0" parTransId="{E8516C79-3009-48BA-975F-AE5911F87FE2}" sibTransId="{1714F6DB-74FC-4DB1-8BC9-C69C44A4F249}"/>
    <dgm:cxn modelId="{A5405F0A-7FD6-4AE4-8BD1-658FB516D6F7}" type="presOf" srcId="{40C28E99-5C12-477E-A20F-86B40244EA69}" destId="{8D10B9FB-6649-4ED7-B7CB-F2E328B01E43}" srcOrd="0" destOrd="0" presId="urn:microsoft.com/office/officeart/2008/layout/PictureStrips"/>
    <dgm:cxn modelId="{111EE86A-A834-4DEE-A30C-6A5C8128D9E1}" type="presParOf" srcId="{E582BAA1-2C06-4041-A3CF-37E7B51B2AA3}" destId="{F1D57EF4-0DDF-4015-A1C5-9475687AFD89}" srcOrd="0" destOrd="0" presId="urn:microsoft.com/office/officeart/2008/layout/PictureStrips"/>
    <dgm:cxn modelId="{3CCEFB77-1CCB-4C6F-AFE4-531DEFF441B6}" type="presParOf" srcId="{F1D57EF4-0DDF-4015-A1C5-9475687AFD89}" destId="{8D10B9FB-6649-4ED7-B7CB-F2E328B01E43}" srcOrd="0" destOrd="0" presId="urn:microsoft.com/office/officeart/2008/layout/PictureStrips"/>
    <dgm:cxn modelId="{275B5E62-DCDE-4E49-83AB-589F2DC70202}" type="presParOf" srcId="{F1D57EF4-0DDF-4015-A1C5-9475687AFD89}" destId="{C2F3FF51-BC8F-4816-8278-A26181CF0656}" srcOrd="1" destOrd="0" presId="urn:microsoft.com/office/officeart/2008/layout/PictureStrips"/>
    <dgm:cxn modelId="{91150073-F128-4387-861B-27765A7B3C89}" type="presParOf" srcId="{E582BAA1-2C06-4041-A3CF-37E7B51B2AA3}" destId="{0ED05426-5711-4FC2-B83F-25C01E04E8B9}" srcOrd="1" destOrd="0" presId="urn:microsoft.com/office/officeart/2008/layout/PictureStrips"/>
    <dgm:cxn modelId="{20D17F3F-EAAB-43CC-8780-35443C5F59F1}" type="presParOf" srcId="{E582BAA1-2C06-4041-A3CF-37E7B51B2AA3}" destId="{5CCDE735-3C61-46AC-A749-4733392A82E5}" srcOrd="2" destOrd="0" presId="urn:microsoft.com/office/officeart/2008/layout/PictureStrips"/>
    <dgm:cxn modelId="{39539ADE-874A-4EC7-ADD2-80BE1F87AB44}" type="presParOf" srcId="{5CCDE735-3C61-46AC-A749-4733392A82E5}" destId="{6564924D-1DDA-440F-9801-8C11609F9035}" srcOrd="0" destOrd="0" presId="urn:microsoft.com/office/officeart/2008/layout/PictureStrips"/>
    <dgm:cxn modelId="{567248F3-7E62-4FD5-B397-0D17E62C9934}" type="presParOf" srcId="{5CCDE735-3C61-46AC-A749-4733392A82E5}" destId="{972C3C11-EA01-4EFB-82F1-786457CA5DB2}" srcOrd="1" destOrd="0" presId="urn:microsoft.com/office/officeart/2008/layout/PictureStrips"/>
    <dgm:cxn modelId="{C4B07EAD-905C-4DF7-85B4-AAC6CCC828A4}" type="presParOf" srcId="{E582BAA1-2C06-4041-A3CF-37E7B51B2AA3}" destId="{A29D8B59-F832-45C0-A728-7C927429E41C}" srcOrd="3" destOrd="0" presId="urn:microsoft.com/office/officeart/2008/layout/PictureStrips"/>
    <dgm:cxn modelId="{C4DB4032-5417-4DA5-8AD6-0DBDCCC70217}" type="presParOf" srcId="{E582BAA1-2C06-4041-A3CF-37E7B51B2AA3}" destId="{240B5F2F-480F-4C8F-AA05-63E43A694B61}" srcOrd="4" destOrd="0" presId="urn:microsoft.com/office/officeart/2008/layout/PictureStrips"/>
    <dgm:cxn modelId="{D1CD44E7-83A9-47CE-9933-62BF7DB461BB}" type="presParOf" srcId="{240B5F2F-480F-4C8F-AA05-63E43A694B61}" destId="{2A2B3C02-46C5-446D-B0BD-FBAFB6485C10}" srcOrd="0" destOrd="0" presId="urn:microsoft.com/office/officeart/2008/layout/PictureStrips"/>
    <dgm:cxn modelId="{4B026A59-0569-4442-899B-7CF7DD3BDD62}" type="presParOf" srcId="{240B5F2F-480F-4C8F-AA05-63E43A694B61}" destId="{CA7B7E2E-94C4-4FAD-AD52-DD19A3F972AB}"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2BDAF-4977-4491-8CB5-65D43AD5F558}"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da-DK"/>
        </a:p>
      </dgm:t>
    </dgm:pt>
    <dgm:pt modelId="{F3AF49A9-42D2-4B26-B4D4-D0E2F2DFF834}">
      <dgm:prSet phldrT="[Tekst]"/>
      <dgm:spPr/>
      <dgm:t>
        <a:bodyPr/>
        <a:lstStyle/>
        <a:p>
          <a:r>
            <a:rPr lang="da-DK" dirty="0"/>
            <a:t>Portrætartikel</a:t>
          </a:r>
        </a:p>
      </dgm:t>
    </dgm:pt>
    <dgm:pt modelId="{16E0DD59-D238-4582-8C4E-7F5DBEF75BE1}" type="parTrans" cxnId="{39E1204B-346B-4639-9AC4-04F4824FF881}">
      <dgm:prSet/>
      <dgm:spPr/>
      <dgm:t>
        <a:bodyPr/>
        <a:lstStyle/>
        <a:p>
          <a:endParaRPr lang="da-DK"/>
        </a:p>
      </dgm:t>
    </dgm:pt>
    <dgm:pt modelId="{B9B69D1C-02A3-45F8-8BC9-7BC7078D6C1F}" type="sibTrans" cxnId="{39E1204B-346B-4639-9AC4-04F4824FF881}">
      <dgm:prSet/>
      <dgm:spPr/>
      <dgm:t>
        <a:bodyPr/>
        <a:lstStyle/>
        <a:p>
          <a:endParaRPr lang="da-DK"/>
        </a:p>
      </dgm:t>
    </dgm:pt>
    <dgm:pt modelId="{B4CF32E2-C810-4341-9D4F-ED59B45D7C4D}">
      <dgm:prSet phldrT="[Tekst]"/>
      <dgm:spPr/>
      <dgm:t>
        <a:bodyPr/>
        <a:lstStyle/>
        <a:p>
          <a:r>
            <a:rPr lang="da-DK" dirty="0"/>
            <a:t>Fakta (alder, navn, job)</a:t>
          </a:r>
        </a:p>
      </dgm:t>
    </dgm:pt>
    <dgm:pt modelId="{5CCFF514-E4FD-4378-BBF2-933CF565227A}" type="parTrans" cxnId="{C568A36A-0246-4611-B0A2-510608B96510}">
      <dgm:prSet/>
      <dgm:spPr/>
      <dgm:t>
        <a:bodyPr/>
        <a:lstStyle/>
        <a:p>
          <a:endParaRPr lang="da-DK"/>
        </a:p>
      </dgm:t>
    </dgm:pt>
    <dgm:pt modelId="{997D047F-6DAC-4337-8691-94503D8CDE02}" type="sibTrans" cxnId="{C568A36A-0246-4611-B0A2-510608B96510}">
      <dgm:prSet/>
      <dgm:spPr/>
      <dgm:t>
        <a:bodyPr/>
        <a:lstStyle/>
        <a:p>
          <a:endParaRPr lang="da-DK"/>
        </a:p>
      </dgm:t>
    </dgm:pt>
    <dgm:pt modelId="{661136FE-D1A5-4E55-9AA2-C963D37AEC94}">
      <dgm:prSet phldrT="[Tekst]"/>
      <dgm:spPr/>
      <dgm:t>
        <a:bodyPr/>
        <a:lstStyle/>
        <a:p>
          <a:r>
            <a:rPr lang="da-DK" dirty="0"/>
            <a:t>Citater fra personen</a:t>
          </a:r>
        </a:p>
      </dgm:t>
    </dgm:pt>
    <dgm:pt modelId="{920ED16F-95B5-4B1F-9399-473754FDF1FC}" type="parTrans" cxnId="{47D1E495-DEE1-4A1C-8204-2F6AD3F38D6E}">
      <dgm:prSet/>
      <dgm:spPr/>
      <dgm:t>
        <a:bodyPr/>
        <a:lstStyle/>
        <a:p>
          <a:endParaRPr lang="da-DK"/>
        </a:p>
      </dgm:t>
    </dgm:pt>
    <dgm:pt modelId="{2830F0EC-C41F-4D9A-B695-D5A155D95F36}" type="sibTrans" cxnId="{47D1E495-DEE1-4A1C-8204-2F6AD3F38D6E}">
      <dgm:prSet/>
      <dgm:spPr/>
      <dgm:t>
        <a:bodyPr/>
        <a:lstStyle/>
        <a:p>
          <a:endParaRPr lang="da-DK"/>
        </a:p>
      </dgm:t>
    </dgm:pt>
    <dgm:pt modelId="{D54EBA52-338D-444B-AB26-CE3355C75CF5}">
      <dgm:prSet phldrT="[Tekst]"/>
      <dgm:spPr/>
      <dgm:t>
        <a:bodyPr/>
        <a:lstStyle/>
        <a:p>
          <a:r>
            <a:rPr lang="da-DK" dirty="0"/>
            <a:t>Fotografi af personen</a:t>
          </a:r>
        </a:p>
      </dgm:t>
    </dgm:pt>
    <dgm:pt modelId="{9AF81271-5519-4D77-90C8-E364C3AFB5B6}" type="parTrans" cxnId="{E46B9D22-2A0F-44C3-B242-E39BB7A4C497}">
      <dgm:prSet/>
      <dgm:spPr/>
      <dgm:t>
        <a:bodyPr/>
        <a:lstStyle/>
        <a:p>
          <a:endParaRPr lang="da-DK"/>
        </a:p>
      </dgm:t>
    </dgm:pt>
    <dgm:pt modelId="{D9E58CA5-99B7-4C80-8A32-BA140CEC4167}" type="sibTrans" cxnId="{E46B9D22-2A0F-44C3-B242-E39BB7A4C497}">
      <dgm:prSet/>
      <dgm:spPr/>
      <dgm:t>
        <a:bodyPr/>
        <a:lstStyle/>
        <a:p>
          <a:endParaRPr lang="da-DK"/>
        </a:p>
      </dgm:t>
    </dgm:pt>
    <dgm:pt modelId="{13057C0E-68DA-460F-9F7D-8439B23FFF8A}">
      <dgm:prSet phldrT="[Tekst]"/>
      <dgm:spPr/>
      <dgm:t>
        <a:bodyPr/>
        <a:lstStyle/>
        <a:p>
          <a:r>
            <a:rPr lang="da-DK" dirty="0"/>
            <a:t>Personens fortid, nutid og fremtid</a:t>
          </a:r>
        </a:p>
      </dgm:t>
    </dgm:pt>
    <dgm:pt modelId="{215DD616-CE8C-4925-A038-E2C1E418976B}" type="parTrans" cxnId="{DAADDE4D-92CB-476D-A582-E8393E893C61}">
      <dgm:prSet/>
      <dgm:spPr/>
      <dgm:t>
        <a:bodyPr/>
        <a:lstStyle/>
        <a:p>
          <a:endParaRPr lang="da-DK"/>
        </a:p>
      </dgm:t>
    </dgm:pt>
    <dgm:pt modelId="{A3A60C10-143D-4889-841A-3883034F7EE1}" type="sibTrans" cxnId="{DAADDE4D-92CB-476D-A582-E8393E893C61}">
      <dgm:prSet/>
      <dgm:spPr/>
      <dgm:t>
        <a:bodyPr/>
        <a:lstStyle/>
        <a:p>
          <a:endParaRPr lang="da-DK"/>
        </a:p>
      </dgm:t>
    </dgm:pt>
    <dgm:pt modelId="{B7B99BBA-A79B-4EFC-B705-7747EEC4A631}">
      <dgm:prSet phldrT="[Tekst]"/>
      <dgm:spPr/>
      <dgm:t>
        <a:bodyPr/>
        <a:lstStyle/>
        <a:p>
          <a:r>
            <a:rPr lang="da-DK" dirty="0"/>
            <a:t>Interessant overskrift</a:t>
          </a:r>
        </a:p>
      </dgm:t>
    </dgm:pt>
    <dgm:pt modelId="{7FD8FDDE-0D18-49C1-A3C5-A6F768DFDA48}" type="parTrans" cxnId="{6E55EF2D-FCA6-4B3F-A5CA-CE349201A640}">
      <dgm:prSet/>
      <dgm:spPr/>
      <dgm:t>
        <a:bodyPr/>
        <a:lstStyle/>
        <a:p>
          <a:endParaRPr lang="da-DK"/>
        </a:p>
      </dgm:t>
    </dgm:pt>
    <dgm:pt modelId="{E43650FC-5AB4-4735-91DA-1504E6E59127}" type="sibTrans" cxnId="{6E55EF2D-FCA6-4B3F-A5CA-CE349201A640}">
      <dgm:prSet/>
      <dgm:spPr/>
      <dgm:t>
        <a:bodyPr/>
        <a:lstStyle/>
        <a:p>
          <a:endParaRPr lang="da-DK"/>
        </a:p>
      </dgm:t>
    </dgm:pt>
    <dgm:pt modelId="{D00C5682-D693-48DD-9A81-524F639555FD}">
      <dgm:prSet phldrT="[Tekst]"/>
      <dgm:spPr/>
      <dgm:t>
        <a:bodyPr/>
        <a:lstStyle/>
        <a:p>
          <a:r>
            <a:rPr lang="da-DK" dirty="0"/>
            <a:t>Fokus på noget bestemt</a:t>
          </a:r>
        </a:p>
      </dgm:t>
    </dgm:pt>
    <dgm:pt modelId="{F92210A7-F7FA-4086-8CC5-5C9A15612A4B}" type="parTrans" cxnId="{6785B79D-78C0-4482-BA57-5891FAAEA6A3}">
      <dgm:prSet/>
      <dgm:spPr/>
      <dgm:t>
        <a:bodyPr/>
        <a:lstStyle/>
        <a:p>
          <a:endParaRPr lang="da-DK"/>
        </a:p>
      </dgm:t>
    </dgm:pt>
    <dgm:pt modelId="{8F21BE57-3B8E-4686-BF1E-685DC46D0227}" type="sibTrans" cxnId="{6785B79D-78C0-4482-BA57-5891FAAEA6A3}">
      <dgm:prSet/>
      <dgm:spPr/>
      <dgm:t>
        <a:bodyPr/>
        <a:lstStyle/>
        <a:p>
          <a:endParaRPr lang="da-DK"/>
        </a:p>
      </dgm:t>
    </dgm:pt>
    <dgm:pt modelId="{5F86ED60-86FB-4D48-9366-A944772ADB69}" type="pres">
      <dgm:prSet presAssocID="{E6F2BDAF-4977-4491-8CB5-65D43AD5F558}" presName="composite" presStyleCnt="0">
        <dgm:presLayoutVars>
          <dgm:chMax val="1"/>
          <dgm:dir/>
          <dgm:resizeHandles val="exact"/>
        </dgm:presLayoutVars>
      </dgm:prSet>
      <dgm:spPr/>
      <dgm:t>
        <a:bodyPr/>
        <a:lstStyle/>
        <a:p>
          <a:endParaRPr lang="da-DK"/>
        </a:p>
      </dgm:t>
    </dgm:pt>
    <dgm:pt modelId="{76F73A75-148A-4FFD-A2B5-4DCBC61F0656}" type="pres">
      <dgm:prSet presAssocID="{E6F2BDAF-4977-4491-8CB5-65D43AD5F558}" presName="radial" presStyleCnt="0">
        <dgm:presLayoutVars>
          <dgm:animLvl val="ctr"/>
        </dgm:presLayoutVars>
      </dgm:prSet>
      <dgm:spPr/>
    </dgm:pt>
    <dgm:pt modelId="{96D66F43-0FAF-4736-89C0-3162E9EE510D}" type="pres">
      <dgm:prSet presAssocID="{F3AF49A9-42D2-4B26-B4D4-D0E2F2DFF834}" presName="centerShape" presStyleLbl="vennNode1" presStyleIdx="0" presStyleCnt="7"/>
      <dgm:spPr/>
      <dgm:t>
        <a:bodyPr/>
        <a:lstStyle/>
        <a:p>
          <a:endParaRPr lang="da-DK"/>
        </a:p>
      </dgm:t>
    </dgm:pt>
    <dgm:pt modelId="{950AEE6B-B602-4320-9853-5C585F7E04E6}" type="pres">
      <dgm:prSet presAssocID="{B4CF32E2-C810-4341-9D4F-ED59B45D7C4D}" presName="node" presStyleLbl="vennNode1" presStyleIdx="1" presStyleCnt="7">
        <dgm:presLayoutVars>
          <dgm:bulletEnabled val="1"/>
        </dgm:presLayoutVars>
      </dgm:prSet>
      <dgm:spPr/>
      <dgm:t>
        <a:bodyPr/>
        <a:lstStyle/>
        <a:p>
          <a:endParaRPr lang="da-DK"/>
        </a:p>
      </dgm:t>
    </dgm:pt>
    <dgm:pt modelId="{AEFDA088-D1D6-4A63-B36F-3277C2E61144}" type="pres">
      <dgm:prSet presAssocID="{661136FE-D1A5-4E55-9AA2-C963D37AEC94}" presName="node" presStyleLbl="vennNode1" presStyleIdx="2" presStyleCnt="7">
        <dgm:presLayoutVars>
          <dgm:bulletEnabled val="1"/>
        </dgm:presLayoutVars>
      </dgm:prSet>
      <dgm:spPr/>
      <dgm:t>
        <a:bodyPr/>
        <a:lstStyle/>
        <a:p>
          <a:endParaRPr lang="da-DK"/>
        </a:p>
      </dgm:t>
    </dgm:pt>
    <dgm:pt modelId="{FD0CCE24-023F-4325-B60D-3660672C7135}" type="pres">
      <dgm:prSet presAssocID="{D54EBA52-338D-444B-AB26-CE3355C75CF5}" presName="node" presStyleLbl="vennNode1" presStyleIdx="3" presStyleCnt="7">
        <dgm:presLayoutVars>
          <dgm:bulletEnabled val="1"/>
        </dgm:presLayoutVars>
      </dgm:prSet>
      <dgm:spPr/>
      <dgm:t>
        <a:bodyPr/>
        <a:lstStyle/>
        <a:p>
          <a:endParaRPr lang="da-DK"/>
        </a:p>
      </dgm:t>
    </dgm:pt>
    <dgm:pt modelId="{E16AB019-E80C-4CC9-A487-CAB78F3345DF}" type="pres">
      <dgm:prSet presAssocID="{13057C0E-68DA-460F-9F7D-8439B23FFF8A}" presName="node" presStyleLbl="vennNode1" presStyleIdx="4" presStyleCnt="7">
        <dgm:presLayoutVars>
          <dgm:bulletEnabled val="1"/>
        </dgm:presLayoutVars>
      </dgm:prSet>
      <dgm:spPr/>
      <dgm:t>
        <a:bodyPr/>
        <a:lstStyle/>
        <a:p>
          <a:endParaRPr lang="da-DK"/>
        </a:p>
      </dgm:t>
    </dgm:pt>
    <dgm:pt modelId="{70EB083D-6D13-4F8F-997A-9812EF36A8D6}" type="pres">
      <dgm:prSet presAssocID="{D00C5682-D693-48DD-9A81-524F639555FD}" presName="node" presStyleLbl="vennNode1" presStyleIdx="5" presStyleCnt="7">
        <dgm:presLayoutVars>
          <dgm:bulletEnabled val="1"/>
        </dgm:presLayoutVars>
      </dgm:prSet>
      <dgm:spPr/>
      <dgm:t>
        <a:bodyPr/>
        <a:lstStyle/>
        <a:p>
          <a:endParaRPr lang="da-DK"/>
        </a:p>
      </dgm:t>
    </dgm:pt>
    <dgm:pt modelId="{C55E4B46-C2F1-4AAB-BC08-ACF66E512AAE}" type="pres">
      <dgm:prSet presAssocID="{B7B99BBA-A79B-4EFC-B705-7747EEC4A631}" presName="node" presStyleLbl="vennNode1" presStyleIdx="6" presStyleCnt="7">
        <dgm:presLayoutVars>
          <dgm:bulletEnabled val="1"/>
        </dgm:presLayoutVars>
      </dgm:prSet>
      <dgm:spPr/>
      <dgm:t>
        <a:bodyPr/>
        <a:lstStyle/>
        <a:p>
          <a:endParaRPr lang="da-DK"/>
        </a:p>
      </dgm:t>
    </dgm:pt>
  </dgm:ptLst>
  <dgm:cxnLst>
    <dgm:cxn modelId="{DAADDE4D-92CB-476D-A582-E8393E893C61}" srcId="{F3AF49A9-42D2-4B26-B4D4-D0E2F2DFF834}" destId="{13057C0E-68DA-460F-9F7D-8439B23FFF8A}" srcOrd="3" destOrd="0" parTransId="{215DD616-CE8C-4925-A038-E2C1E418976B}" sibTransId="{A3A60C10-143D-4889-841A-3883034F7EE1}"/>
    <dgm:cxn modelId="{E5E1798E-6979-4DB2-939A-9F3D3B662BD9}" type="presOf" srcId="{F3AF49A9-42D2-4B26-B4D4-D0E2F2DFF834}" destId="{96D66F43-0FAF-4736-89C0-3162E9EE510D}" srcOrd="0" destOrd="0" presId="urn:microsoft.com/office/officeart/2005/8/layout/radial3"/>
    <dgm:cxn modelId="{B6511233-B276-4059-9234-0E426726ACA6}" type="presOf" srcId="{B4CF32E2-C810-4341-9D4F-ED59B45D7C4D}" destId="{950AEE6B-B602-4320-9853-5C585F7E04E6}" srcOrd="0" destOrd="0" presId="urn:microsoft.com/office/officeart/2005/8/layout/radial3"/>
    <dgm:cxn modelId="{E46B9D22-2A0F-44C3-B242-E39BB7A4C497}" srcId="{F3AF49A9-42D2-4B26-B4D4-D0E2F2DFF834}" destId="{D54EBA52-338D-444B-AB26-CE3355C75CF5}" srcOrd="2" destOrd="0" parTransId="{9AF81271-5519-4D77-90C8-E364C3AFB5B6}" sibTransId="{D9E58CA5-99B7-4C80-8A32-BA140CEC4167}"/>
    <dgm:cxn modelId="{9C1AC148-87A3-4D76-8914-3B18F4BC2B30}" type="presOf" srcId="{D00C5682-D693-48DD-9A81-524F639555FD}" destId="{70EB083D-6D13-4F8F-997A-9812EF36A8D6}" srcOrd="0" destOrd="0" presId="urn:microsoft.com/office/officeart/2005/8/layout/radial3"/>
    <dgm:cxn modelId="{47D1E495-DEE1-4A1C-8204-2F6AD3F38D6E}" srcId="{F3AF49A9-42D2-4B26-B4D4-D0E2F2DFF834}" destId="{661136FE-D1A5-4E55-9AA2-C963D37AEC94}" srcOrd="1" destOrd="0" parTransId="{920ED16F-95B5-4B1F-9399-473754FDF1FC}" sibTransId="{2830F0EC-C41F-4D9A-B695-D5A155D95F36}"/>
    <dgm:cxn modelId="{8E7B9581-B25F-4481-8902-5EBA681F9B32}" type="presOf" srcId="{661136FE-D1A5-4E55-9AA2-C963D37AEC94}" destId="{AEFDA088-D1D6-4A63-B36F-3277C2E61144}" srcOrd="0" destOrd="0" presId="urn:microsoft.com/office/officeart/2005/8/layout/radial3"/>
    <dgm:cxn modelId="{A58D1925-3D45-4868-AD4D-75E7692BBCD5}" type="presOf" srcId="{13057C0E-68DA-460F-9F7D-8439B23FFF8A}" destId="{E16AB019-E80C-4CC9-A487-CAB78F3345DF}" srcOrd="0" destOrd="0" presId="urn:microsoft.com/office/officeart/2005/8/layout/radial3"/>
    <dgm:cxn modelId="{6785B79D-78C0-4482-BA57-5891FAAEA6A3}" srcId="{F3AF49A9-42D2-4B26-B4D4-D0E2F2DFF834}" destId="{D00C5682-D693-48DD-9A81-524F639555FD}" srcOrd="4" destOrd="0" parTransId="{F92210A7-F7FA-4086-8CC5-5C9A15612A4B}" sibTransId="{8F21BE57-3B8E-4686-BF1E-685DC46D0227}"/>
    <dgm:cxn modelId="{3D19800F-E57E-4170-B934-D0C1DD1F45CF}" type="presOf" srcId="{B7B99BBA-A79B-4EFC-B705-7747EEC4A631}" destId="{C55E4B46-C2F1-4AAB-BC08-ACF66E512AAE}" srcOrd="0" destOrd="0" presId="urn:microsoft.com/office/officeart/2005/8/layout/radial3"/>
    <dgm:cxn modelId="{6E55EF2D-FCA6-4B3F-A5CA-CE349201A640}" srcId="{F3AF49A9-42D2-4B26-B4D4-D0E2F2DFF834}" destId="{B7B99BBA-A79B-4EFC-B705-7747EEC4A631}" srcOrd="5" destOrd="0" parTransId="{7FD8FDDE-0D18-49C1-A3C5-A6F768DFDA48}" sibTransId="{E43650FC-5AB4-4735-91DA-1504E6E59127}"/>
    <dgm:cxn modelId="{9070EA73-AD47-4120-87A3-58610911B2EE}" type="presOf" srcId="{E6F2BDAF-4977-4491-8CB5-65D43AD5F558}" destId="{5F86ED60-86FB-4D48-9366-A944772ADB69}" srcOrd="0" destOrd="0" presId="urn:microsoft.com/office/officeart/2005/8/layout/radial3"/>
    <dgm:cxn modelId="{39E1204B-346B-4639-9AC4-04F4824FF881}" srcId="{E6F2BDAF-4977-4491-8CB5-65D43AD5F558}" destId="{F3AF49A9-42D2-4B26-B4D4-D0E2F2DFF834}" srcOrd="0" destOrd="0" parTransId="{16E0DD59-D238-4582-8C4E-7F5DBEF75BE1}" sibTransId="{B9B69D1C-02A3-45F8-8BC9-7BC7078D6C1F}"/>
    <dgm:cxn modelId="{C3BD5FF5-BE68-4A65-9628-A17576987079}" type="presOf" srcId="{D54EBA52-338D-444B-AB26-CE3355C75CF5}" destId="{FD0CCE24-023F-4325-B60D-3660672C7135}" srcOrd="0" destOrd="0" presId="urn:microsoft.com/office/officeart/2005/8/layout/radial3"/>
    <dgm:cxn modelId="{C568A36A-0246-4611-B0A2-510608B96510}" srcId="{F3AF49A9-42D2-4B26-B4D4-D0E2F2DFF834}" destId="{B4CF32E2-C810-4341-9D4F-ED59B45D7C4D}" srcOrd="0" destOrd="0" parTransId="{5CCFF514-E4FD-4378-BBF2-933CF565227A}" sibTransId="{997D047F-6DAC-4337-8691-94503D8CDE02}"/>
    <dgm:cxn modelId="{A013CB58-ABED-426D-B62F-A00CB91F5CFF}" type="presParOf" srcId="{5F86ED60-86FB-4D48-9366-A944772ADB69}" destId="{76F73A75-148A-4FFD-A2B5-4DCBC61F0656}" srcOrd="0" destOrd="0" presId="urn:microsoft.com/office/officeart/2005/8/layout/radial3"/>
    <dgm:cxn modelId="{6FFD1834-F761-4230-AC9E-3B526D195087}" type="presParOf" srcId="{76F73A75-148A-4FFD-A2B5-4DCBC61F0656}" destId="{96D66F43-0FAF-4736-89C0-3162E9EE510D}" srcOrd="0" destOrd="0" presId="urn:microsoft.com/office/officeart/2005/8/layout/radial3"/>
    <dgm:cxn modelId="{C4B00E6E-91C7-484F-B499-3D943C36B620}" type="presParOf" srcId="{76F73A75-148A-4FFD-A2B5-4DCBC61F0656}" destId="{950AEE6B-B602-4320-9853-5C585F7E04E6}" srcOrd="1" destOrd="0" presId="urn:microsoft.com/office/officeart/2005/8/layout/radial3"/>
    <dgm:cxn modelId="{9647A2E1-BF3F-40CF-BDAA-53ED02DD2B0F}" type="presParOf" srcId="{76F73A75-148A-4FFD-A2B5-4DCBC61F0656}" destId="{AEFDA088-D1D6-4A63-B36F-3277C2E61144}" srcOrd="2" destOrd="0" presId="urn:microsoft.com/office/officeart/2005/8/layout/radial3"/>
    <dgm:cxn modelId="{ECF1A02B-693E-4072-9DBF-00C5E10AA67B}" type="presParOf" srcId="{76F73A75-148A-4FFD-A2B5-4DCBC61F0656}" destId="{FD0CCE24-023F-4325-B60D-3660672C7135}" srcOrd="3" destOrd="0" presId="urn:microsoft.com/office/officeart/2005/8/layout/radial3"/>
    <dgm:cxn modelId="{DD106151-2A4F-4ACD-AB9C-A513F459F1E6}" type="presParOf" srcId="{76F73A75-148A-4FFD-A2B5-4DCBC61F0656}" destId="{E16AB019-E80C-4CC9-A487-CAB78F3345DF}" srcOrd="4" destOrd="0" presId="urn:microsoft.com/office/officeart/2005/8/layout/radial3"/>
    <dgm:cxn modelId="{312E4EBC-C8EB-420B-BB5E-55E071323F93}" type="presParOf" srcId="{76F73A75-148A-4FFD-A2B5-4DCBC61F0656}" destId="{70EB083D-6D13-4F8F-997A-9812EF36A8D6}" srcOrd="5" destOrd="0" presId="urn:microsoft.com/office/officeart/2005/8/layout/radial3"/>
    <dgm:cxn modelId="{6C5397AD-634D-4774-AF11-FDB136B5187B}" type="presParOf" srcId="{76F73A75-148A-4FFD-A2B5-4DCBC61F0656}" destId="{C55E4B46-C2F1-4AAB-BC08-ACF66E512AAE}"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0B9FB-6649-4ED7-B7CB-F2E328B01E43}">
      <dsp:nvSpPr>
        <dsp:cNvPr id="0" name=""/>
        <dsp:cNvSpPr/>
      </dsp:nvSpPr>
      <dsp:spPr>
        <a:xfrm>
          <a:off x="1512968" y="373838"/>
          <a:ext cx="4319327" cy="1349789"/>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258" tIns="68580" rIns="68580" bIns="68580" numCol="1" spcCol="1270" anchor="ctr" anchorCtr="0">
          <a:noAutofit/>
        </a:bodyPr>
        <a:lstStyle/>
        <a:p>
          <a:pPr lvl="0" algn="l" defTabSz="800100">
            <a:lnSpc>
              <a:spcPct val="90000"/>
            </a:lnSpc>
            <a:spcBef>
              <a:spcPct val="0"/>
            </a:spcBef>
            <a:spcAft>
              <a:spcPct val="35000"/>
            </a:spcAft>
          </a:pPr>
          <a:r>
            <a:rPr lang="da-DK" sz="1800" kern="1200" dirty="0">
              <a:latin typeface="+mj-lt"/>
              <a:cs typeface="Arial"/>
            </a:rPr>
            <a:t>En journalist interviewer en person. </a:t>
          </a:r>
          <a:endParaRPr lang="da-DK" sz="1800" kern="1200" dirty="0"/>
        </a:p>
      </dsp:txBody>
      <dsp:txXfrm>
        <a:off x="1512968" y="373838"/>
        <a:ext cx="4319327" cy="1349789"/>
      </dsp:txXfrm>
    </dsp:sp>
    <dsp:sp modelId="{C2F3FF51-BC8F-4816-8278-A26181CF0656}">
      <dsp:nvSpPr>
        <dsp:cNvPr id="0" name=""/>
        <dsp:cNvSpPr/>
      </dsp:nvSpPr>
      <dsp:spPr>
        <a:xfrm>
          <a:off x="1332996" y="178868"/>
          <a:ext cx="944852" cy="1417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000" r="-25000"/>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4924D-1DDA-440F-9801-8C11609F9035}">
      <dsp:nvSpPr>
        <dsp:cNvPr id="0" name=""/>
        <dsp:cNvSpPr/>
      </dsp:nvSpPr>
      <dsp:spPr>
        <a:xfrm>
          <a:off x="1512968" y="2073073"/>
          <a:ext cx="4319327" cy="1349789"/>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258" tIns="68580" rIns="68580" bIns="68580" numCol="1" spcCol="1270" anchor="ctr" anchorCtr="0">
          <a:noAutofit/>
        </a:bodyPr>
        <a:lstStyle/>
        <a:p>
          <a:pPr lvl="0" algn="l" defTabSz="800100">
            <a:lnSpc>
              <a:spcPct val="90000"/>
            </a:lnSpc>
            <a:spcBef>
              <a:spcPct val="0"/>
            </a:spcBef>
            <a:spcAft>
              <a:spcPct val="35000"/>
            </a:spcAft>
          </a:pPr>
          <a:r>
            <a:rPr lang="da-DK" sz="1800" kern="1200" dirty="0">
              <a:latin typeface="+mj-lt"/>
              <a:cs typeface="Arial"/>
            </a:rPr>
            <a:t>Journalisten skriver en artikel om personen </a:t>
          </a:r>
          <a:endParaRPr lang="da-DK" sz="1800" kern="1200" dirty="0"/>
        </a:p>
      </dsp:txBody>
      <dsp:txXfrm>
        <a:off x="1512968" y="2073073"/>
        <a:ext cx="4319327" cy="1349789"/>
      </dsp:txXfrm>
    </dsp:sp>
    <dsp:sp modelId="{972C3C11-EA01-4EFB-82F1-786457CA5DB2}">
      <dsp:nvSpPr>
        <dsp:cNvPr id="0" name=""/>
        <dsp:cNvSpPr/>
      </dsp:nvSpPr>
      <dsp:spPr>
        <a:xfrm>
          <a:off x="1332996" y="1878104"/>
          <a:ext cx="944852" cy="1417279"/>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l="-25000" r="-25000"/>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B3C02-46C5-446D-B0BD-FBAFB6485C10}">
      <dsp:nvSpPr>
        <dsp:cNvPr id="0" name=""/>
        <dsp:cNvSpPr/>
      </dsp:nvSpPr>
      <dsp:spPr>
        <a:xfrm>
          <a:off x="1512968" y="3772309"/>
          <a:ext cx="4319327" cy="1349789"/>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258" tIns="68580" rIns="68580" bIns="68580" numCol="1" spcCol="1270" anchor="ctr" anchorCtr="0">
          <a:noAutofit/>
        </a:bodyPr>
        <a:lstStyle/>
        <a:p>
          <a:pPr lvl="0" algn="l" defTabSz="800100">
            <a:lnSpc>
              <a:spcPct val="90000"/>
            </a:lnSpc>
            <a:spcBef>
              <a:spcPct val="0"/>
            </a:spcBef>
            <a:spcAft>
              <a:spcPct val="35000"/>
            </a:spcAft>
          </a:pPr>
          <a:r>
            <a:rPr lang="da-DK" sz="1800" kern="1200" dirty="0">
              <a:latin typeface="+mj-lt"/>
              <a:cs typeface="Arial"/>
            </a:rPr>
            <a:t>Artikel bliver udgivet i et blad eller en avis, så andre kan læse den og lære personen bedre at kende</a:t>
          </a:r>
          <a:endParaRPr lang="da-DK" sz="1800" kern="1200" dirty="0"/>
        </a:p>
      </dsp:txBody>
      <dsp:txXfrm>
        <a:off x="1512968" y="3772309"/>
        <a:ext cx="4319327" cy="1349789"/>
      </dsp:txXfrm>
    </dsp:sp>
    <dsp:sp modelId="{CA7B7E2E-94C4-4FAD-AD52-DD19A3F972AB}">
      <dsp:nvSpPr>
        <dsp:cNvPr id="0" name=""/>
        <dsp:cNvSpPr/>
      </dsp:nvSpPr>
      <dsp:spPr>
        <a:xfrm>
          <a:off x="1332996" y="3577339"/>
          <a:ext cx="944852" cy="1417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5000" r="-25000"/>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66F43-0FAF-4736-89C0-3162E9EE510D}">
      <dsp:nvSpPr>
        <dsp:cNvPr id="0" name=""/>
        <dsp:cNvSpPr/>
      </dsp:nvSpPr>
      <dsp:spPr>
        <a:xfrm>
          <a:off x="3062576" y="1435369"/>
          <a:ext cx="3575833" cy="3575833"/>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da-DK" sz="2300" kern="1200" dirty="0"/>
            <a:t>Portrætartikel</a:t>
          </a:r>
        </a:p>
      </dsp:txBody>
      <dsp:txXfrm>
        <a:off x="3586245" y="1959038"/>
        <a:ext cx="2528495" cy="2528495"/>
      </dsp:txXfrm>
    </dsp:sp>
    <dsp:sp modelId="{950AEE6B-B602-4320-9853-5C585F7E04E6}">
      <dsp:nvSpPr>
        <dsp:cNvPr id="0" name=""/>
        <dsp:cNvSpPr/>
      </dsp:nvSpPr>
      <dsp:spPr>
        <a:xfrm>
          <a:off x="3956535" y="638"/>
          <a:ext cx="1787916" cy="1787916"/>
        </a:xfrm>
        <a:prstGeom prst="ellipse">
          <a:avLst/>
        </a:prstGeom>
        <a:solidFill>
          <a:schemeClr val="accent5">
            <a:alpha val="50000"/>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Fakta (alder, navn, job)</a:t>
          </a:r>
        </a:p>
      </dsp:txBody>
      <dsp:txXfrm>
        <a:off x="4218369" y="262472"/>
        <a:ext cx="1264248" cy="1264248"/>
      </dsp:txXfrm>
    </dsp:sp>
    <dsp:sp modelId="{AEFDA088-D1D6-4A63-B36F-3277C2E61144}">
      <dsp:nvSpPr>
        <dsp:cNvPr id="0" name=""/>
        <dsp:cNvSpPr/>
      </dsp:nvSpPr>
      <dsp:spPr>
        <a:xfrm>
          <a:off x="5973239" y="1164983"/>
          <a:ext cx="1787916" cy="1787916"/>
        </a:xfrm>
        <a:prstGeom prst="ellipse">
          <a:avLst/>
        </a:prstGeom>
        <a:solidFill>
          <a:schemeClr val="accent5">
            <a:alpha val="50000"/>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Citater fra personen</a:t>
          </a:r>
        </a:p>
      </dsp:txBody>
      <dsp:txXfrm>
        <a:off x="6235073" y="1426817"/>
        <a:ext cx="1264248" cy="1264248"/>
      </dsp:txXfrm>
    </dsp:sp>
    <dsp:sp modelId="{FD0CCE24-023F-4325-B60D-3660672C7135}">
      <dsp:nvSpPr>
        <dsp:cNvPr id="0" name=""/>
        <dsp:cNvSpPr/>
      </dsp:nvSpPr>
      <dsp:spPr>
        <a:xfrm>
          <a:off x="5973239" y="3493673"/>
          <a:ext cx="1787916" cy="1787916"/>
        </a:xfrm>
        <a:prstGeom prst="ellipse">
          <a:avLst/>
        </a:prstGeom>
        <a:solidFill>
          <a:schemeClr val="accent5">
            <a:alpha val="50000"/>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Fotografi af personen</a:t>
          </a:r>
        </a:p>
      </dsp:txBody>
      <dsp:txXfrm>
        <a:off x="6235073" y="3755507"/>
        <a:ext cx="1264248" cy="1264248"/>
      </dsp:txXfrm>
    </dsp:sp>
    <dsp:sp modelId="{E16AB019-E80C-4CC9-A487-CAB78F3345DF}">
      <dsp:nvSpPr>
        <dsp:cNvPr id="0" name=""/>
        <dsp:cNvSpPr/>
      </dsp:nvSpPr>
      <dsp:spPr>
        <a:xfrm>
          <a:off x="3956535" y="4658018"/>
          <a:ext cx="1787916" cy="1787916"/>
        </a:xfrm>
        <a:prstGeom prst="ellipse">
          <a:avLst/>
        </a:prstGeom>
        <a:solidFill>
          <a:schemeClr val="accent5">
            <a:alpha val="50000"/>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Personens fortid, nutid og fremtid</a:t>
          </a:r>
        </a:p>
      </dsp:txBody>
      <dsp:txXfrm>
        <a:off x="4218369" y="4919852"/>
        <a:ext cx="1264248" cy="1264248"/>
      </dsp:txXfrm>
    </dsp:sp>
    <dsp:sp modelId="{70EB083D-6D13-4F8F-997A-9812EF36A8D6}">
      <dsp:nvSpPr>
        <dsp:cNvPr id="0" name=""/>
        <dsp:cNvSpPr/>
      </dsp:nvSpPr>
      <dsp:spPr>
        <a:xfrm>
          <a:off x="1939830" y="3493673"/>
          <a:ext cx="1787916" cy="1787916"/>
        </a:xfrm>
        <a:prstGeom prst="ellipse">
          <a:avLst/>
        </a:prstGeom>
        <a:solidFill>
          <a:schemeClr val="accent5">
            <a:alpha val="50000"/>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Fokus på noget bestemt</a:t>
          </a:r>
        </a:p>
      </dsp:txBody>
      <dsp:txXfrm>
        <a:off x="2201664" y="3755507"/>
        <a:ext cx="1264248" cy="1264248"/>
      </dsp:txXfrm>
    </dsp:sp>
    <dsp:sp modelId="{C55E4B46-C2F1-4AAB-BC08-ACF66E512AAE}">
      <dsp:nvSpPr>
        <dsp:cNvPr id="0" name=""/>
        <dsp:cNvSpPr/>
      </dsp:nvSpPr>
      <dsp:spPr>
        <a:xfrm>
          <a:off x="1939830" y="1164983"/>
          <a:ext cx="1787916" cy="1787916"/>
        </a:xfrm>
        <a:prstGeom prst="ellipse">
          <a:avLst/>
        </a:prstGeom>
        <a:solidFill>
          <a:schemeClr val="accent5">
            <a:alpha val="50000"/>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Interessant overskrift</a:t>
          </a:r>
        </a:p>
      </dsp:txBody>
      <dsp:txXfrm>
        <a:off x="2201664" y="1426817"/>
        <a:ext cx="1264248" cy="126424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9T12:02:26.463"/>
    </inkml:context>
    <inkml:brush xml:id="br0">
      <inkml:brushProperty name="width" value="0.035" units="cm"/>
      <inkml:brushProperty name="height" value="0.03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9T12:02:27.204"/>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93A905-185E-448E-96A6-11FE371F391E}" type="datetimeFigureOut">
              <a:rPr lang="da-DK" smtClean="0"/>
              <a:t>23-01-2025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D3BA86-3A0A-4994-88C6-23FC533BC187}" type="slidenum">
              <a:rPr lang="da-DK" smtClean="0"/>
              <a:t>‹nr.›</a:t>
            </a:fld>
            <a:endParaRPr lang="da-DK"/>
          </a:p>
        </p:txBody>
      </p:sp>
    </p:spTree>
    <p:extLst>
      <p:ext uri="{BB962C8B-B14F-4D97-AF65-F5344CB8AC3E}">
        <p14:creationId xmlns:p14="http://schemas.microsoft.com/office/powerpoint/2010/main" val="231861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a:t>
            </a:r>
            <a:r>
              <a:rPr lang="en-GB" dirty="0" err="1"/>
              <a:t>til</a:t>
            </a:r>
            <a:r>
              <a:rPr lang="en-GB" dirty="0"/>
              <a:t> </a:t>
            </a:r>
            <a:r>
              <a:rPr lang="en-GB" dirty="0" err="1"/>
              <a:t>brug</a:t>
            </a:r>
            <a:r>
              <a:rPr lang="en-GB" dirty="0"/>
              <a:t> </a:t>
            </a:r>
            <a:r>
              <a:rPr lang="en-GB" dirty="0" err="1"/>
              <a:t>i</a:t>
            </a:r>
            <a:r>
              <a:rPr lang="en-GB" dirty="0"/>
              <a:t> </a:t>
            </a:r>
            <a:r>
              <a:rPr lang="en-GB" dirty="0" err="1"/>
              <a:t>undervisningen</a:t>
            </a:r>
            <a:r>
              <a:rPr lang="en-GB" dirty="0"/>
              <a:t> </a:t>
            </a:r>
            <a:r>
              <a:rPr lang="en-GB" dirty="0" err="1"/>
              <a:t>til</a:t>
            </a:r>
            <a:r>
              <a:rPr lang="en-GB" dirty="0"/>
              <a:t> </a:t>
            </a:r>
            <a:r>
              <a:rPr lang="en-GB" dirty="0" err="1"/>
              <a:t>forløbet</a:t>
            </a:r>
            <a:r>
              <a:rPr lang="en-GB" dirty="0"/>
              <a:t> “</a:t>
            </a:r>
            <a:r>
              <a:rPr lang="en-GB" dirty="0" err="1"/>
              <a:t>Skriv</a:t>
            </a:r>
            <a:r>
              <a:rPr lang="en-GB" dirty="0"/>
              <a:t> et </a:t>
            </a:r>
            <a:r>
              <a:rPr lang="en-GB" dirty="0" err="1"/>
              <a:t>portræt</a:t>
            </a:r>
            <a:r>
              <a:rPr lang="en-GB" dirty="0"/>
              <a:t>: </a:t>
            </a:r>
            <a:r>
              <a:rPr lang="en-GB" dirty="0" err="1"/>
              <a:t>Hvem</a:t>
            </a:r>
            <a:r>
              <a:rPr lang="en-GB" dirty="0"/>
              <a:t> </a:t>
            </a:r>
            <a:r>
              <a:rPr lang="en-GB" dirty="0" err="1"/>
              <a:t>arbejder</a:t>
            </a:r>
            <a:r>
              <a:rPr lang="en-GB" dirty="0"/>
              <a:t> </a:t>
            </a:r>
            <a:r>
              <a:rPr lang="en-GB" dirty="0" err="1"/>
              <a:t>mit</a:t>
            </a:r>
            <a:r>
              <a:rPr lang="en-GB" dirty="0"/>
              <a:t> din </a:t>
            </a:r>
            <a:r>
              <a:rPr lang="en-GB" dirty="0" err="1"/>
              <a:t>skole</a:t>
            </a:r>
            <a:r>
              <a:rPr lang="en-GB" dirty="0"/>
              <a:t>?”.</a:t>
            </a:r>
          </a:p>
          <a:p>
            <a:r>
              <a:rPr lang="en-GB" dirty="0"/>
              <a:t>I noter under </a:t>
            </a:r>
            <a:r>
              <a:rPr lang="en-GB" dirty="0" err="1"/>
              <a:t>hvert</a:t>
            </a:r>
            <a:r>
              <a:rPr lang="en-GB" dirty="0"/>
              <a:t> slide </a:t>
            </a:r>
            <a:r>
              <a:rPr lang="en-GB" dirty="0" err="1"/>
              <a:t>findes</a:t>
            </a:r>
            <a:r>
              <a:rPr lang="en-GB" dirty="0"/>
              <a:t> </a:t>
            </a:r>
            <a:r>
              <a:rPr lang="en-GB" dirty="0" err="1"/>
              <a:t>kommentarer</a:t>
            </a:r>
            <a:r>
              <a:rPr lang="en-GB" dirty="0"/>
              <a:t> </a:t>
            </a:r>
            <a:r>
              <a:rPr lang="en-GB" dirty="0" err="1"/>
              <a:t>til</a:t>
            </a:r>
            <a:r>
              <a:rPr lang="en-GB" dirty="0"/>
              <a:t> </a:t>
            </a:r>
            <a:r>
              <a:rPr lang="en-GB" dirty="0" err="1"/>
              <a:t>læreren</a:t>
            </a:r>
            <a:r>
              <a:rPr lang="en-GB" dirty="0"/>
              <a:t>.</a:t>
            </a:r>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9734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Lad </a:t>
            </a:r>
            <a:r>
              <a:rPr lang="en-GB" dirty="0" err="1"/>
              <a:t>eleverne</a:t>
            </a:r>
            <a:r>
              <a:rPr lang="en-GB" dirty="0"/>
              <a:t> </a:t>
            </a:r>
            <a:r>
              <a:rPr lang="en-GB" dirty="0" err="1"/>
              <a:t>sammen</a:t>
            </a:r>
            <a:r>
              <a:rPr lang="en-GB" dirty="0"/>
              <a:t> med dig </a:t>
            </a:r>
            <a:r>
              <a:rPr lang="en-GB" dirty="0" err="1"/>
              <a:t>finde</a:t>
            </a:r>
            <a:r>
              <a:rPr lang="en-GB" dirty="0"/>
              <a:t> </a:t>
            </a:r>
            <a:r>
              <a:rPr lang="en-GB" dirty="0" err="1"/>
              <a:t>på</a:t>
            </a:r>
            <a:r>
              <a:rPr lang="en-GB" dirty="0"/>
              <a:t> </a:t>
            </a:r>
            <a:r>
              <a:rPr lang="en-GB" dirty="0" err="1"/>
              <a:t>eksempler</a:t>
            </a:r>
            <a:r>
              <a:rPr lang="en-GB" dirty="0"/>
              <a:t> </a:t>
            </a:r>
            <a:r>
              <a:rPr lang="en-GB" dirty="0" err="1"/>
              <a:t>på</a:t>
            </a:r>
            <a:r>
              <a:rPr lang="en-GB" dirty="0"/>
              <a:t>, </a:t>
            </a:r>
            <a:r>
              <a:rPr lang="en-GB" dirty="0" err="1"/>
              <a:t>hvordan</a:t>
            </a:r>
            <a:r>
              <a:rPr lang="en-GB" dirty="0"/>
              <a:t> man </a:t>
            </a:r>
            <a:r>
              <a:rPr lang="en-GB" dirty="0" err="1"/>
              <a:t>kan</a:t>
            </a:r>
            <a:r>
              <a:rPr lang="en-GB" dirty="0"/>
              <a:t> </a:t>
            </a:r>
            <a:r>
              <a:rPr lang="en-GB" dirty="0" err="1"/>
              <a:t>være</a:t>
            </a:r>
            <a:r>
              <a:rPr lang="en-GB" dirty="0"/>
              <a:t> </a:t>
            </a:r>
            <a:r>
              <a:rPr lang="en-GB" dirty="0" err="1"/>
              <a:t>høflig</a:t>
            </a:r>
            <a:r>
              <a:rPr lang="en-GB" dirty="0"/>
              <a:t> (</a:t>
            </a:r>
            <a:r>
              <a:rPr lang="en-GB" dirty="0" err="1"/>
              <a:t>fx</a:t>
            </a:r>
            <a:r>
              <a:rPr lang="en-GB" dirty="0"/>
              <a:t> </a:t>
            </a:r>
            <a:r>
              <a:rPr lang="en-GB" dirty="0" err="1"/>
              <a:t>kigge</a:t>
            </a:r>
            <a:r>
              <a:rPr lang="en-GB" dirty="0"/>
              <a:t> </a:t>
            </a:r>
            <a:r>
              <a:rPr lang="en-GB" dirty="0" err="1"/>
              <a:t>i</a:t>
            </a:r>
            <a:r>
              <a:rPr lang="en-GB" dirty="0"/>
              <a:t> </a:t>
            </a:r>
            <a:r>
              <a:rPr lang="en-GB" dirty="0" err="1"/>
              <a:t>øjnene</a:t>
            </a:r>
            <a:r>
              <a:rPr lang="en-GB" dirty="0"/>
              <a:t>, give </a:t>
            </a:r>
            <a:r>
              <a:rPr lang="en-GB" dirty="0" err="1"/>
              <a:t>hånd</a:t>
            </a:r>
            <a:r>
              <a:rPr lang="en-GB" dirty="0"/>
              <a:t> </a:t>
            </a:r>
            <a:r>
              <a:rPr lang="en-GB" dirty="0" err="1"/>
              <a:t>inden</a:t>
            </a:r>
            <a:r>
              <a:rPr lang="en-GB" dirty="0"/>
              <a:t> </a:t>
            </a:r>
            <a:r>
              <a:rPr lang="en-GB" dirty="0" err="1"/>
              <a:t>interviewet</a:t>
            </a:r>
            <a:r>
              <a:rPr lang="en-GB" dirty="0"/>
              <a:t>, smile, </a:t>
            </a:r>
            <a:r>
              <a:rPr lang="en-GB" dirty="0" err="1"/>
              <a:t>sige</a:t>
            </a:r>
            <a:r>
              <a:rPr lang="en-GB" dirty="0"/>
              <a:t> </a:t>
            </a:r>
            <a:r>
              <a:rPr lang="en-GB" dirty="0" err="1"/>
              <a:t>tak</a:t>
            </a:r>
            <a:r>
              <a:rPr lang="en-GB" dirty="0"/>
              <a:t> </a:t>
            </a:r>
            <a:r>
              <a:rPr lang="en-GB" dirty="0" err="1"/>
              <a:t>fordi</a:t>
            </a:r>
            <a:r>
              <a:rPr lang="en-GB" dirty="0"/>
              <a:t> vi </a:t>
            </a:r>
            <a:r>
              <a:rPr lang="en-GB" dirty="0" err="1"/>
              <a:t>måtte</a:t>
            </a:r>
            <a:r>
              <a:rPr lang="en-GB" dirty="0"/>
              <a:t> </a:t>
            </a:r>
            <a:r>
              <a:rPr lang="en-GB" dirty="0" err="1"/>
              <a:t>interviewe</a:t>
            </a:r>
            <a:r>
              <a:rPr lang="en-GB" dirty="0"/>
              <a:t> dig).</a:t>
            </a:r>
          </a:p>
          <a:p>
            <a:endParaRPr lang="en-GB" dirty="0"/>
          </a:p>
          <a:p>
            <a:r>
              <a:rPr lang="en-GB" dirty="0"/>
              <a:t>Lad </a:t>
            </a:r>
            <a:r>
              <a:rPr lang="en-GB" dirty="0" err="1"/>
              <a:t>dem</a:t>
            </a:r>
            <a:r>
              <a:rPr lang="en-GB" dirty="0"/>
              <a:t> </a:t>
            </a:r>
            <a:r>
              <a:rPr lang="en-GB" dirty="0" err="1"/>
              <a:t>efterfølgende</a:t>
            </a:r>
            <a:r>
              <a:rPr lang="en-GB" dirty="0"/>
              <a:t> </a:t>
            </a:r>
            <a:r>
              <a:rPr lang="en-GB" dirty="0" err="1"/>
              <a:t>finde</a:t>
            </a:r>
            <a:r>
              <a:rPr lang="en-GB" dirty="0"/>
              <a:t> </a:t>
            </a:r>
            <a:r>
              <a:rPr lang="en-GB" dirty="0" err="1"/>
              <a:t>på</a:t>
            </a:r>
            <a:r>
              <a:rPr lang="en-GB" dirty="0"/>
              <a:t> </a:t>
            </a:r>
            <a:r>
              <a:rPr lang="en-GB" dirty="0" err="1"/>
              <a:t>gode</a:t>
            </a:r>
            <a:r>
              <a:rPr lang="en-GB" dirty="0"/>
              <a:t> </a:t>
            </a:r>
            <a:r>
              <a:rPr lang="en-GB" dirty="0" err="1"/>
              <a:t>måder</a:t>
            </a:r>
            <a:r>
              <a:rPr lang="en-GB" dirty="0"/>
              <a:t> at </a:t>
            </a:r>
            <a:r>
              <a:rPr lang="en-GB" dirty="0" err="1"/>
              <a:t>starte</a:t>
            </a:r>
            <a:r>
              <a:rPr lang="en-GB" dirty="0"/>
              <a:t> </a:t>
            </a:r>
            <a:r>
              <a:rPr lang="en-GB" dirty="0" err="1"/>
              <a:t>og</a:t>
            </a:r>
            <a:r>
              <a:rPr lang="en-GB" dirty="0"/>
              <a:t> </a:t>
            </a:r>
            <a:r>
              <a:rPr lang="en-GB" dirty="0" err="1"/>
              <a:t>slutte</a:t>
            </a:r>
            <a:r>
              <a:rPr lang="en-GB" dirty="0"/>
              <a:t> et interview </a:t>
            </a:r>
            <a:r>
              <a:rPr lang="en-GB" dirty="0" err="1"/>
              <a:t>på</a:t>
            </a:r>
            <a:r>
              <a:rPr lang="en-GB" dirty="0"/>
              <a:t>: “Tak </a:t>
            </a:r>
            <a:r>
              <a:rPr lang="en-GB" dirty="0" err="1"/>
              <a:t>fordi</a:t>
            </a:r>
            <a:r>
              <a:rPr lang="en-GB" dirty="0"/>
              <a:t> vi </a:t>
            </a:r>
            <a:r>
              <a:rPr lang="en-GB" dirty="0" err="1"/>
              <a:t>måtte</a:t>
            </a:r>
            <a:r>
              <a:rPr lang="en-GB" dirty="0"/>
              <a:t> </a:t>
            </a:r>
            <a:r>
              <a:rPr lang="en-GB" dirty="0" err="1"/>
              <a:t>interviewe</a:t>
            </a:r>
            <a:r>
              <a:rPr lang="en-GB" dirty="0"/>
              <a:t> dig”, “Vi </a:t>
            </a:r>
            <a:r>
              <a:rPr lang="en-GB" dirty="0" err="1"/>
              <a:t>har</a:t>
            </a:r>
            <a:r>
              <a:rPr lang="en-GB" dirty="0"/>
              <a:t> 7 </a:t>
            </a:r>
            <a:r>
              <a:rPr lang="en-GB" dirty="0" err="1"/>
              <a:t>spørgsmål</a:t>
            </a:r>
            <a:r>
              <a:rPr lang="en-GB" dirty="0"/>
              <a:t>, </a:t>
            </a:r>
            <a:r>
              <a:rPr lang="en-GB" dirty="0" err="1"/>
              <a:t>som</a:t>
            </a:r>
            <a:r>
              <a:rPr lang="en-GB" dirty="0"/>
              <a:t> vi </a:t>
            </a:r>
            <a:r>
              <a:rPr lang="en-GB" dirty="0" err="1"/>
              <a:t>vil</a:t>
            </a:r>
            <a:r>
              <a:rPr lang="en-GB" dirty="0"/>
              <a:t> </a:t>
            </a:r>
            <a:r>
              <a:rPr lang="en-GB" dirty="0" err="1"/>
              <a:t>stille</a:t>
            </a:r>
            <a:r>
              <a:rPr lang="en-GB" dirty="0"/>
              <a:t> dig”, “Tak for din </a:t>
            </a:r>
            <a:r>
              <a:rPr lang="en-GB" dirty="0" err="1"/>
              <a:t>tid</a:t>
            </a:r>
            <a:r>
              <a:rPr lang="en-GB" dirty="0"/>
              <a:t>”.</a:t>
            </a:r>
          </a:p>
          <a:p>
            <a:endParaRPr lang="en-GB" dirty="0"/>
          </a:p>
          <a:p>
            <a:r>
              <a:rPr lang="en-GB" dirty="0"/>
              <a:t>AI-</a:t>
            </a:r>
            <a:r>
              <a:rPr lang="en-GB" dirty="0" err="1"/>
              <a:t>genereret</a:t>
            </a:r>
            <a:r>
              <a:rPr lang="en-GB" dirty="0"/>
              <a:t> billed </a:t>
            </a:r>
            <a:r>
              <a:rPr lang="en-GB" dirty="0" err="1"/>
              <a:t>fra</a:t>
            </a:r>
            <a:r>
              <a:rPr lang="en-GB" dirty="0"/>
              <a:t> CoPilot.</a:t>
            </a:r>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0929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Nogle</a:t>
            </a:r>
            <a:r>
              <a:rPr lang="en-GB" dirty="0"/>
              <a:t> </a:t>
            </a:r>
            <a:r>
              <a:rPr lang="en-GB" dirty="0" err="1"/>
              <a:t>elever</a:t>
            </a:r>
            <a:r>
              <a:rPr lang="en-GB" dirty="0"/>
              <a:t> </a:t>
            </a:r>
            <a:r>
              <a:rPr lang="en-GB" dirty="0" err="1"/>
              <a:t>vil</a:t>
            </a:r>
            <a:r>
              <a:rPr lang="en-GB" dirty="0"/>
              <a:t> </a:t>
            </a:r>
            <a:r>
              <a:rPr lang="en-GB" dirty="0" err="1"/>
              <a:t>bruge</a:t>
            </a:r>
            <a:r>
              <a:rPr lang="en-GB" dirty="0"/>
              <a:t> </a:t>
            </a:r>
            <a:r>
              <a:rPr lang="en-GB" dirty="0" err="1"/>
              <a:t>skriveskabelonen</a:t>
            </a:r>
            <a:r>
              <a:rPr lang="en-GB" dirty="0"/>
              <a:t>, </a:t>
            </a:r>
            <a:r>
              <a:rPr lang="en-GB" dirty="0" err="1"/>
              <a:t>mens</a:t>
            </a:r>
            <a:r>
              <a:rPr lang="en-GB" dirty="0"/>
              <a:t> </a:t>
            </a:r>
            <a:r>
              <a:rPr lang="en-GB" dirty="0" err="1"/>
              <a:t>andre</a:t>
            </a:r>
            <a:r>
              <a:rPr lang="en-GB" dirty="0"/>
              <a:t> </a:t>
            </a:r>
            <a:r>
              <a:rPr lang="en-GB" dirty="0" err="1"/>
              <a:t>elever</a:t>
            </a:r>
            <a:r>
              <a:rPr lang="en-GB" dirty="0"/>
              <a:t> </a:t>
            </a:r>
            <a:r>
              <a:rPr lang="en-GB" dirty="0" err="1"/>
              <a:t>skal</a:t>
            </a:r>
            <a:r>
              <a:rPr lang="en-GB" dirty="0"/>
              <a:t> </a:t>
            </a:r>
            <a:r>
              <a:rPr lang="en-GB" dirty="0" err="1"/>
              <a:t>udfordres</a:t>
            </a:r>
            <a:r>
              <a:rPr lang="en-GB" dirty="0"/>
              <a:t> </a:t>
            </a:r>
            <a:r>
              <a:rPr lang="en-GB" dirty="0" err="1"/>
              <a:t>til</a:t>
            </a:r>
            <a:r>
              <a:rPr lang="en-GB" dirty="0"/>
              <a:t> at </a:t>
            </a:r>
            <a:r>
              <a:rPr lang="en-GB" dirty="0" err="1"/>
              <a:t>skrive</a:t>
            </a:r>
            <a:r>
              <a:rPr lang="en-GB" dirty="0"/>
              <a:t> </a:t>
            </a:r>
            <a:r>
              <a:rPr lang="en-GB" dirty="0" err="1"/>
              <a:t>uden</a:t>
            </a:r>
            <a:r>
              <a:rPr lang="en-GB" dirty="0"/>
              <a:t> </a:t>
            </a:r>
            <a:r>
              <a:rPr lang="en-GB" dirty="0" err="1"/>
              <a:t>en</a:t>
            </a:r>
            <a:r>
              <a:rPr lang="en-GB" dirty="0"/>
              <a:t> </a:t>
            </a:r>
            <a:r>
              <a:rPr lang="en-GB" dirty="0" err="1"/>
              <a:t>skabelon</a:t>
            </a:r>
            <a:r>
              <a:rPr lang="en-GB" dirty="0"/>
              <a:t>. De </a:t>
            </a:r>
            <a:r>
              <a:rPr lang="en-GB" dirty="0" err="1"/>
              <a:t>elever</a:t>
            </a:r>
            <a:r>
              <a:rPr lang="en-GB" dirty="0"/>
              <a:t>, </a:t>
            </a:r>
            <a:r>
              <a:rPr lang="en-GB" dirty="0" err="1"/>
              <a:t>som</a:t>
            </a:r>
            <a:r>
              <a:rPr lang="en-GB" dirty="0"/>
              <a:t> </a:t>
            </a:r>
            <a:r>
              <a:rPr lang="en-GB" dirty="0" err="1"/>
              <a:t>ikke</a:t>
            </a:r>
            <a:r>
              <a:rPr lang="en-GB" dirty="0"/>
              <a:t> </a:t>
            </a:r>
            <a:r>
              <a:rPr lang="en-GB" dirty="0" err="1" smtClean="0"/>
              <a:t>bruger</a:t>
            </a:r>
            <a:r>
              <a:rPr lang="en-GB" dirty="0" smtClean="0"/>
              <a:t> </a:t>
            </a:r>
            <a:r>
              <a:rPr lang="en-GB" dirty="0" err="1"/>
              <a:t>skriveskabelonen</a:t>
            </a:r>
            <a:r>
              <a:rPr lang="en-GB" dirty="0"/>
              <a:t> </a:t>
            </a:r>
            <a:r>
              <a:rPr lang="en-GB" dirty="0" err="1"/>
              <a:t>har</a:t>
            </a:r>
            <a:r>
              <a:rPr lang="en-GB" dirty="0"/>
              <a:t> </a:t>
            </a:r>
            <a:r>
              <a:rPr lang="en-GB" dirty="0" err="1"/>
              <a:t>brug</a:t>
            </a:r>
            <a:r>
              <a:rPr lang="en-GB" dirty="0"/>
              <a:t> for </a:t>
            </a:r>
            <a:r>
              <a:rPr lang="en-GB" dirty="0" err="1"/>
              <a:t>en</a:t>
            </a:r>
            <a:r>
              <a:rPr lang="en-GB" dirty="0"/>
              <a:t> </a:t>
            </a:r>
            <a:r>
              <a:rPr lang="en-GB" dirty="0" err="1"/>
              <a:t>konkret</a:t>
            </a:r>
            <a:r>
              <a:rPr lang="en-GB" dirty="0"/>
              <a:t> </a:t>
            </a:r>
            <a:r>
              <a:rPr lang="en-GB" dirty="0" err="1"/>
              <a:t>skriveordre</a:t>
            </a:r>
            <a:r>
              <a:rPr lang="en-GB" dirty="0"/>
              <a:t>. </a:t>
            </a:r>
            <a:r>
              <a:rPr lang="en-GB" dirty="0" err="1"/>
              <a:t>Sæt</a:t>
            </a:r>
            <a:r>
              <a:rPr lang="en-GB" dirty="0"/>
              <a:t> </a:t>
            </a:r>
            <a:r>
              <a:rPr lang="en-GB" dirty="0" err="1"/>
              <a:t>selv</a:t>
            </a:r>
            <a:r>
              <a:rPr lang="en-GB" dirty="0"/>
              <a:t> </a:t>
            </a:r>
            <a:r>
              <a:rPr lang="en-GB" dirty="0" err="1"/>
              <a:t>en</a:t>
            </a:r>
            <a:r>
              <a:rPr lang="en-GB" dirty="0"/>
              <a:t> </a:t>
            </a:r>
            <a:r>
              <a:rPr lang="en-GB" dirty="0" err="1"/>
              <a:t>passende</a:t>
            </a:r>
            <a:r>
              <a:rPr lang="en-GB" dirty="0"/>
              <a:t> </a:t>
            </a:r>
            <a:r>
              <a:rPr lang="en-GB" dirty="0" err="1"/>
              <a:t>skriveordre</a:t>
            </a:r>
            <a:r>
              <a:rPr lang="en-GB" dirty="0"/>
              <a:t> </a:t>
            </a:r>
            <a:r>
              <a:rPr lang="en-GB" dirty="0" err="1"/>
              <a:t>ind</a:t>
            </a:r>
            <a:r>
              <a:rPr lang="en-GB" dirty="0"/>
              <a:t> </a:t>
            </a:r>
            <a:r>
              <a:rPr lang="en-GB" dirty="0" err="1"/>
              <a:t>ovenfor</a:t>
            </a:r>
            <a:r>
              <a:rPr lang="en-GB" dirty="0"/>
              <a:t>, </a:t>
            </a:r>
            <a:r>
              <a:rPr lang="en-GB" dirty="0" err="1"/>
              <a:t>som</a:t>
            </a:r>
            <a:r>
              <a:rPr lang="en-GB" dirty="0"/>
              <a:t> stemmer </a:t>
            </a:r>
            <a:r>
              <a:rPr lang="en-GB" dirty="0" err="1"/>
              <a:t>overens</a:t>
            </a:r>
            <a:r>
              <a:rPr lang="en-GB" dirty="0"/>
              <a:t> med de </a:t>
            </a:r>
            <a:r>
              <a:rPr lang="en-GB" dirty="0" err="1"/>
              <a:t>valg</a:t>
            </a:r>
            <a:r>
              <a:rPr lang="en-GB" dirty="0"/>
              <a:t>, du </a:t>
            </a:r>
            <a:r>
              <a:rPr lang="en-GB" dirty="0" err="1"/>
              <a:t>har</a:t>
            </a:r>
            <a:r>
              <a:rPr lang="en-GB" dirty="0"/>
              <a:t> </a:t>
            </a:r>
            <a:r>
              <a:rPr lang="en-GB" dirty="0" err="1"/>
              <a:t>truffet</a:t>
            </a:r>
            <a:r>
              <a:rPr lang="en-GB" dirty="0"/>
              <a:t> </a:t>
            </a:r>
            <a:r>
              <a:rPr lang="en-GB" dirty="0" err="1"/>
              <a:t>i</a:t>
            </a:r>
            <a:r>
              <a:rPr lang="en-GB" dirty="0"/>
              <a:t> </a:t>
            </a:r>
            <a:r>
              <a:rPr lang="en-GB" dirty="0" err="1"/>
              <a:t>forløbet</a:t>
            </a:r>
            <a:r>
              <a:rPr lang="en-GB" dirty="0"/>
              <a:t>. Et </a:t>
            </a:r>
            <a:r>
              <a:rPr lang="en-GB" dirty="0" err="1"/>
              <a:t>eksempel</a:t>
            </a:r>
            <a:r>
              <a:rPr lang="en-GB" dirty="0"/>
              <a:t> </a:t>
            </a:r>
            <a:r>
              <a:rPr lang="en-GB" dirty="0" err="1"/>
              <a:t>kunne</a:t>
            </a:r>
            <a:r>
              <a:rPr lang="en-GB" dirty="0"/>
              <a:t> </a:t>
            </a:r>
            <a:r>
              <a:rPr lang="en-GB" dirty="0" err="1"/>
              <a:t>være</a:t>
            </a:r>
            <a:r>
              <a:rPr lang="en-GB" dirty="0"/>
              <a:t>:</a:t>
            </a:r>
          </a:p>
          <a:p>
            <a:endParaRPr lang="en-GB" dirty="0"/>
          </a:p>
          <a:p>
            <a:r>
              <a:rPr lang="en-GB" dirty="0"/>
              <a:t>“</a:t>
            </a:r>
            <a:r>
              <a:rPr lang="en-GB" dirty="0" err="1"/>
              <a:t>Skriv</a:t>
            </a:r>
            <a:r>
              <a:rPr lang="en-GB" dirty="0"/>
              <a:t> et </a:t>
            </a:r>
            <a:r>
              <a:rPr lang="en-GB" dirty="0" err="1"/>
              <a:t>portræt</a:t>
            </a:r>
            <a:r>
              <a:rPr lang="en-GB" dirty="0"/>
              <a:t> </a:t>
            </a:r>
            <a:r>
              <a:rPr lang="en-GB" dirty="0" err="1"/>
              <a:t>af</a:t>
            </a:r>
            <a:r>
              <a:rPr lang="en-GB" dirty="0"/>
              <a:t> den person, du </a:t>
            </a:r>
            <a:r>
              <a:rPr lang="en-GB" dirty="0" err="1"/>
              <a:t>har</a:t>
            </a:r>
            <a:r>
              <a:rPr lang="en-GB" dirty="0"/>
              <a:t> </a:t>
            </a:r>
            <a:r>
              <a:rPr lang="en-GB" dirty="0" err="1"/>
              <a:t>interviewet</a:t>
            </a:r>
            <a:r>
              <a:rPr lang="en-GB" dirty="0"/>
              <a:t>. </a:t>
            </a:r>
            <a:r>
              <a:rPr lang="en-GB" dirty="0" err="1"/>
              <a:t>Portrættet</a:t>
            </a:r>
            <a:r>
              <a:rPr lang="en-GB" dirty="0"/>
              <a:t> </a:t>
            </a:r>
            <a:r>
              <a:rPr lang="en-GB" dirty="0" err="1"/>
              <a:t>skal</a:t>
            </a:r>
            <a:r>
              <a:rPr lang="en-GB" dirty="0"/>
              <a:t> </a:t>
            </a:r>
            <a:r>
              <a:rPr lang="en-GB" dirty="0" err="1"/>
              <a:t>udstilles</a:t>
            </a:r>
            <a:r>
              <a:rPr lang="en-GB" dirty="0"/>
              <a:t> </a:t>
            </a:r>
            <a:r>
              <a:rPr lang="en-GB" dirty="0" err="1"/>
              <a:t>på</a:t>
            </a:r>
            <a:r>
              <a:rPr lang="en-GB" dirty="0"/>
              <a:t> </a:t>
            </a:r>
            <a:r>
              <a:rPr lang="en-GB" dirty="0" err="1"/>
              <a:t>gangen</a:t>
            </a:r>
            <a:r>
              <a:rPr lang="en-GB" dirty="0"/>
              <a:t> </a:t>
            </a:r>
            <a:r>
              <a:rPr lang="en-GB" dirty="0" err="1"/>
              <a:t>uden</a:t>
            </a:r>
            <a:r>
              <a:rPr lang="en-GB" dirty="0"/>
              <a:t> for </a:t>
            </a:r>
            <a:r>
              <a:rPr lang="en-GB" dirty="0" err="1"/>
              <a:t>klassen</a:t>
            </a:r>
            <a:r>
              <a:rPr lang="en-GB" dirty="0"/>
              <a:t>, </a:t>
            </a:r>
            <a:r>
              <a:rPr lang="en-GB" dirty="0" err="1"/>
              <a:t>så</a:t>
            </a:r>
            <a:r>
              <a:rPr lang="en-GB" dirty="0"/>
              <a:t> </a:t>
            </a:r>
            <a:r>
              <a:rPr lang="en-GB" dirty="0" err="1"/>
              <a:t>andre</a:t>
            </a:r>
            <a:r>
              <a:rPr lang="en-GB" dirty="0"/>
              <a:t> </a:t>
            </a:r>
            <a:r>
              <a:rPr lang="en-GB" dirty="0" err="1"/>
              <a:t>kan</a:t>
            </a:r>
            <a:r>
              <a:rPr lang="en-GB" dirty="0"/>
              <a:t> </a:t>
            </a:r>
            <a:r>
              <a:rPr lang="en-GB" dirty="0" err="1"/>
              <a:t>lære</a:t>
            </a:r>
            <a:r>
              <a:rPr lang="en-GB" dirty="0"/>
              <a:t> de </a:t>
            </a:r>
            <a:r>
              <a:rPr lang="en-GB" dirty="0" err="1"/>
              <a:t>personer</a:t>
            </a:r>
            <a:r>
              <a:rPr lang="en-GB" dirty="0"/>
              <a:t> at </a:t>
            </a:r>
            <a:r>
              <a:rPr lang="en-GB" dirty="0" err="1"/>
              <a:t>kende</a:t>
            </a:r>
            <a:r>
              <a:rPr lang="en-GB" dirty="0"/>
              <a:t>, </a:t>
            </a:r>
            <a:r>
              <a:rPr lang="en-GB" dirty="0" err="1"/>
              <a:t>som</a:t>
            </a:r>
            <a:r>
              <a:rPr lang="en-GB" dirty="0"/>
              <a:t> </a:t>
            </a:r>
            <a:r>
              <a:rPr lang="en-GB" dirty="0" err="1"/>
              <a:t>arbejder</a:t>
            </a:r>
            <a:r>
              <a:rPr lang="en-GB" dirty="0"/>
              <a:t> her </a:t>
            </a:r>
            <a:r>
              <a:rPr lang="en-GB" dirty="0" err="1"/>
              <a:t>på</a:t>
            </a:r>
            <a:r>
              <a:rPr lang="en-GB" dirty="0"/>
              <a:t> </a:t>
            </a:r>
            <a:r>
              <a:rPr lang="en-GB" dirty="0" err="1"/>
              <a:t>skolen</a:t>
            </a:r>
            <a:r>
              <a:rPr lang="en-GB" dirty="0"/>
              <a:t>.</a:t>
            </a:r>
          </a:p>
          <a:p>
            <a:r>
              <a:rPr lang="en-GB" dirty="0" err="1"/>
              <a:t>Portrættet</a:t>
            </a:r>
            <a:r>
              <a:rPr lang="en-GB" dirty="0"/>
              <a:t> </a:t>
            </a:r>
            <a:r>
              <a:rPr lang="en-GB" dirty="0" err="1"/>
              <a:t>skal</a:t>
            </a:r>
            <a:r>
              <a:rPr lang="en-GB" dirty="0"/>
              <a:t> </a:t>
            </a:r>
            <a:r>
              <a:rPr lang="en-GB" dirty="0" err="1"/>
              <a:t>indeholde</a:t>
            </a:r>
            <a:r>
              <a:rPr lang="en-GB" dirty="0"/>
              <a:t>:</a:t>
            </a:r>
          </a:p>
          <a:p>
            <a:pPr marL="171450" indent="-171450">
              <a:buFontTx/>
              <a:buChar char="-"/>
            </a:pPr>
            <a:r>
              <a:rPr lang="en-GB" dirty="0"/>
              <a:t>En </a:t>
            </a:r>
            <a:r>
              <a:rPr lang="en-GB" dirty="0" err="1"/>
              <a:t>faktaboks</a:t>
            </a:r>
            <a:endParaRPr lang="en-GB" dirty="0"/>
          </a:p>
          <a:p>
            <a:pPr marL="171450" indent="-171450">
              <a:buFontTx/>
              <a:buChar char="-"/>
            </a:pPr>
            <a:r>
              <a:rPr lang="en-GB" dirty="0"/>
              <a:t>En </a:t>
            </a:r>
            <a:r>
              <a:rPr lang="en-GB" dirty="0" err="1"/>
              <a:t>interessant</a:t>
            </a:r>
            <a:r>
              <a:rPr lang="en-GB" dirty="0"/>
              <a:t> </a:t>
            </a:r>
            <a:r>
              <a:rPr lang="en-GB" dirty="0" err="1"/>
              <a:t>overskrift</a:t>
            </a:r>
            <a:endParaRPr lang="en-GB" dirty="0"/>
          </a:p>
          <a:p>
            <a:pPr marL="171450" indent="-171450">
              <a:buFontTx/>
              <a:buChar char="-"/>
            </a:pPr>
            <a:r>
              <a:rPr lang="en-GB" dirty="0"/>
              <a:t>Et </a:t>
            </a:r>
            <a:r>
              <a:rPr lang="en-GB" dirty="0" err="1"/>
              <a:t>citat</a:t>
            </a:r>
            <a:r>
              <a:rPr lang="en-GB" dirty="0"/>
              <a:t> </a:t>
            </a:r>
            <a:r>
              <a:rPr lang="en-GB" dirty="0" err="1"/>
              <a:t>fra</a:t>
            </a:r>
            <a:r>
              <a:rPr lang="en-GB" dirty="0"/>
              <a:t> </a:t>
            </a:r>
            <a:r>
              <a:rPr lang="en-GB" dirty="0" err="1"/>
              <a:t>personen</a:t>
            </a:r>
            <a:endParaRPr lang="en-GB" dirty="0"/>
          </a:p>
          <a:p>
            <a:pPr marL="171450" indent="-171450">
              <a:buFontTx/>
              <a:buChar char="-"/>
            </a:pPr>
            <a:r>
              <a:rPr lang="en-GB" dirty="0"/>
              <a:t>En </a:t>
            </a:r>
            <a:r>
              <a:rPr lang="en-GB" dirty="0" err="1"/>
              <a:t>beskrivelse</a:t>
            </a:r>
            <a:r>
              <a:rPr lang="en-GB" dirty="0"/>
              <a:t> </a:t>
            </a:r>
            <a:r>
              <a:rPr lang="en-GB" dirty="0" err="1"/>
              <a:t>af</a:t>
            </a:r>
            <a:r>
              <a:rPr lang="en-GB" dirty="0"/>
              <a:t> </a:t>
            </a:r>
            <a:r>
              <a:rPr lang="en-GB" dirty="0" err="1"/>
              <a:t>personens</a:t>
            </a:r>
            <a:r>
              <a:rPr lang="en-GB" dirty="0"/>
              <a:t> job</a:t>
            </a:r>
          </a:p>
          <a:p>
            <a:pPr marL="171450" indent="-171450">
              <a:buFontTx/>
              <a:buChar char="-"/>
            </a:pPr>
            <a:r>
              <a:rPr lang="en-GB" dirty="0"/>
              <a:t>Et </a:t>
            </a:r>
            <a:r>
              <a:rPr lang="en-GB" dirty="0" err="1" smtClean="0"/>
              <a:t>billede</a:t>
            </a:r>
            <a:endParaRPr lang="en-GB" dirty="0"/>
          </a:p>
          <a:p>
            <a:pPr marL="171450" indent="-171450">
              <a:buFontTx/>
              <a:buChar char="-"/>
            </a:pPr>
            <a:r>
              <a:rPr lang="en-GB" dirty="0"/>
              <a:t>Og </a:t>
            </a:r>
            <a:r>
              <a:rPr lang="en-GB" dirty="0" err="1"/>
              <a:t>måske</a:t>
            </a:r>
            <a:r>
              <a:rPr lang="en-GB" dirty="0"/>
              <a:t> </a:t>
            </a:r>
            <a:r>
              <a:rPr lang="en-GB" dirty="0" err="1"/>
              <a:t>noget</a:t>
            </a:r>
            <a:r>
              <a:rPr lang="en-GB" dirty="0"/>
              <a:t> </a:t>
            </a:r>
            <a:r>
              <a:rPr lang="en-GB" dirty="0" err="1"/>
              <a:t>andet</a:t>
            </a:r>
            <a:r>
              <a:rPr lang="en-GB" dirty="0"/>
              <a:t> </a:t>
            </a:r>
            <a:r>
              <a:rPr lang="en-GB" dirty="0" err="1"/>
              <a:t>spændende</a:t>
            </a:r>
            <a:r>
              <a:rPr lang="en-GB" dirty="0"/>
              <a:t>, </a:t>
            </a:r>
            <a:r>
              <a:rPr lang="en-GB" dirty="0" err="1"/>
              <a:t>som</a:t>
            </a:r>
            <a:r>
              <a:rPr lang="en-GB" dirty="0"/>
              <a:t> I </a:t>
            </a:r>
            <a:r>
              <a:rPr lang="en-GB" dirty="0" err="1"/>
              <a:t>fik</a:t>
            </a:r>
            <a:r>
              <a:rPr lang="en-GB" dirty="0"/>
              <a:t> at vide I </a:t>
            </a:r>
            <a:r>
              <a:rPr lang="en-GB" dirty="0" err="1"/>
              <a:t>interviewet</a:t>
            </a:r>
            <a:r>
              <a:rPr lang="en-GB" dirty="0"/>
              <a:t>?”</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5192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strike="noStrike" kern="1200" dirty="0">
                <a:solidFill>
                  <a:schemeClr val="tx1"/>
                </a:solidFill>
                <a:effectLst/>
                <a:latin typeface="+mn-lt"/>
                <a:ea typeface="+mn-ea"/>
                <a:cs typeface="+mn-cs"/>
              </a:rPr>
              <a:t>Lad eleverne komme med bud på, hvad de ved om portrætter og hvad de forstår ved ordet. Måske kan de komme i tanker om kendte portrætter? Lav sammen en fælles forståelse af, hvad der definerer et portræt (find et bud på en definition nederst i noterne).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strike="noStrike" kern="1200" dirty="0">
                <a:solidFill>
                  <a:schemeClr val="tx1"/>
                </a:solidFill>
                <a:effectLst/>
                <a:latin typeface="+mn-lt"/>
                <a:ea typeface="+mn-ea"/>
                <a:cs typeface="+mn-cs"/>
              </a:rPr>
              <a:t>Vis billedet af ”pige med perleørering” (Johannes Vermeer). Billedet er kendt verden over (og der er ligefrem skrevet en roman alene baseret på billedet). Måske har nogle af eleverne set det før (fx på et postkort) eller noget lignende</a:t>
            </a:r>
          </a:p>
          <a:p>
            <a:endParaRPr lang="da-DK" sz="1200" b="0" strike="noStrike" kern="1200" dirty="0">
              <a:solidFill>
                <a:schemeClr val="tx1"/>
              </a:solidFill>
              <a:effectLst/>
              <a:latin typeface="+mn-lt"/>
              <a:ea typeface="+mn-ea"/>
              <a:cs typeface="+mn-cs"/>
            </a:endParaRPr>
          </a:p>
          <a:p>
            <a:endParaRPr lang="da-DK" sz="1200" b="0" strike="noStrike" kern="1200" dirty="0">
              <a:solidFill>
                <a:schemeClr val="tx1"/>
              </a:solidFill>
              <a:effectLst/>
              <a:latin typeface="+mn-lt"/>
              <a:ea typeface="+mn-ea"/>
              <a:cs typeface="+mn-cs"/>
            </a:endParaRPr>
          </a:p>
          <a:p>
            <a:r>
              <a:rPr lang="da-DK" sz="1200" b="0" strike="noStrike" kern="1200" dirty="0">
                <a:solidFill>
                  <a:schemeClr val="tx1"/>
                </a:solidFill>
                <a:effectLst/>
                <a:latin typeface="+mn-lt"/>
                <a:ea typeface="+mn-ea"/>
                <a:cs typeface="+mn-cs"/>
              </a:rPr>
              <a:t>Et portræt er en billede af en person – ofte malet eller fotograferet, men også i andre æstetiske medier. Nogle vil sige, at mødet med et portræt er at møde et menneske. Derfor skal et portræt også gengive den portrætterede. Enten ved at det ligner personen fysisk, eller ved at gengive noget ved personen personlighed, som er genkendeligt.</a:t>
            </a:r>
          </a:p>
          <a:p>
            <a:endParaRPr lang="da-DK" sz="1200" b="0" strike="noStrike" kern="1200" dirty="0">
              <a:solidFill>
                <a:schemeClr val="tx1"/>
              </a:solidFill>
              <a:effectLst/>
              <a:latin typeface="+mn-lt"/>
              <a:ea typeface="+mn-ea"/>
              <a:cs typeface="+mn-cs"/>
            </a:endParaRPr>
          </a:p>
          <a:p>
            <a:r>
              <a:rPr lang="da-DK" b="0" i="0" dirty="0">
                <a:solidFill>
                  <a:srgbClr val="000000"/>
                </a:solidFill>
                <a:effectLst/>
                <a:highlight>
                  <a:srgbClr val="F7F5F5"/>
                </a:highlight>
                <a:latin typeface="Inter"/>
              </a:rPr>
              <a:t>Billedet er hentet på </a:t>
            </a:r>
            <a:r>
              <a:rPr lang="da-DK" b="0" i="0" dirty="0" err="1">
                <a:solidFill>
                  <a:srgbClr val="000000"/>
                </a:solidFill>
                <a:effectLst/>
                <a:highlight>
                  <a:srgbClr val="F7F5F5"/>
                </a:highlight>
                <a:latin typeface="Inter"/>
              </a:rPr>
              <a:t>colourbox</a:t>
            </a:r>
            <a:r>
              <a:rPr lang="da-DK" b="0" i="0" dirty="0">
                <a:solidFill>
                  <a:srgbClr val="000000"/>
                </a:solidFill>
                <a:effectLst/>
                <a:highlight>
                  <a:srgbClr val="F7F5F5"/>
                </a:highlight>
                <a:latin typeface="Inter"/>
              </a:rPr>
              <a:t>.</a:t>
            </a:r>
            <a:endParaRPr lang="da-DK" sz="1200" b="0"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2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 med </a:t>
            </a:r>
            <a:r>
              <a:rPr lang="en-GB" dirty="0" err="1"/>
              <a:t>eleverne</a:t>
            </a:r>
            <a:r>
              <a:rPr lang="en-GB" dirty="0"/>
              <a:t> om, </a:t>
            </a:r>
            <a:r>
              <a:rPr lang="en-GB" dirty="0" err="1"/>
              <a:t>hvad</a:t>
            </a:r>
            <a:r>
              <a:rPr lang="en-GB" dirty="0"/>
              <a:t> </a:t>
            </a:r>
            <a:r>
              <a:rPr lang="en-GB" dirty="0" err="1"/>
              <a:t>formålet</a:t>
            </a:r>
            <a:r>
              <a:rPr lang="en-GB" dirty="0"/>
              <a:t> med et </a:t>
            </a:r>
            <a:r>
              <a:rPr lang="en-GB" dirty="0" err="1"/>
              <a:t>portræt</a:t>
            </a:r>
            <a:r>
              <a:rPr lang="en-GB" dirty="0"/>
              <a:t> er. </a:t>
            </a:r>
          </a:p>
          <a:p>
            <a:r>
              <a:rPr lang="en-GB" dirty="0" err="1"/>
              <a:t>Kom</a:t>
            </a:r>
            <a:r>
              <a:rPr lang="en-GB" dirty="0"/>
              <a:t> </a:t>
            </a:r>
            <a:r>
              <a:rPr lang="en-GB" dirty="0" err="1"/>
              <a:t>ind</a:t>
            </a:r>
            <a:r>
              <a:rPr lang="en-GB" dirty="0"/>
              <a:t> </a:t>
            </a:r>
            <a:r>
              <a:rPr lang="en-GB" dirty="0" err="1"/>
              <a:t>på</a:t>
            </a:r>
            <a:r>
              <a:rPr lang="en-GB" dirty="0"/>
              <a:t>, </a:t>
            </a:r>
            <a:r>
              <a:rPr lang="en-GB" dirty="0" err="1"/>
              <a:t>hvordan</a:t>
            </a:r>
            <a:r>
              <a:rPr lang="en-GB" dirty="0"/>
              <a:t> man med et </a:t>
            </a:r>
            <a:r>
              <a:rPr lang="en-GB" dirty="0" err="1"/>
              <a:t>portræt</a:t>
            </a:r>
            <a:r>
              <a:rPr lang="en-GB" dirty="0"/>
              <a:t> </a:t>
            </a:r>
            <a:r>
              <a:rPr lang="en-GB" dirty="0" err="1"/>
              <a:t>ofte</a:t>
            </a:r>
            <a:r>
              <a:rPr lang="en-GB" dirty="0"/>
              <a:t> gerne </a:t>
            </a:r>
            <a:r>
              <a:rPr lang="en-GB" dirty="0" err="1"/>
              <a:t>vil</a:t>
            </a:r>
            <a:r>
              <a:rPr lang="en-GB" dirty="0"/>
              <a:t> </a:t>
            </a:r>
            <a:r>
              <a:rPr lang="en-GB" dirty="0" err="1"/>
              <a:t>formidle</a:t>
            </a:r>
            <a:r>
              <a:rPr lang="en-GB" dirty="0"/>
              <a:t> mere end blot </a:t>
            </a:r>
            <a:r>
              <a:rPr lang="en-GB" dirty="0" err="1"/>
              <a:t>personens</a:t>
            </a:r>
            <a:r>
              <a:rPr lang="en-GB" dirty="0"/>
              <a:t> </a:t>
            </a:r>
            <a:r>
              <a:rPr lang="en-GB" dirty="0" err="1"/>
              <a:t>udseende</a:t>
            </a:r>
            <a:r>
              <a:rPr lang="en-GB" dirty="0"/>
              <a:t>. </a:t>
            </a:r>
          </a:p>
          <a:p>
            <a:endParaRPr lang="en-GB" dirty="0"/>
          </a:p>
          <a:p>
            <a:r>
              <a:rPr lang="en-GB" dirty="0"/>
              <a:t>I et </a:t>
            </a:r>
            <a:r>
              <a:rPr lang="en-GB" dirty="0" err="1"/>
              <a:t>portræt</a:t>
            </a:r>
            <a:r>
              <a:rPr lang="en-GB" dirty="0"/>
              <a:t> </a:t>
            </a:r>
            <a:r>
              <a:rPr lang="en-GB" dirty="0" err="1"/>
              <a:t>kan</a:t>
            </a:r>
            <a:r>
              <a:rPr lang="en-GB" dirty="0"/>
              <a:t> man </a:t>
            </a:r>
            <a:r>
              <a:rPr lang="en-GB" dirty="0" err="1"/>
              <a:t>vise</a:t>
            </a:r>
            <a:r>
              <a:rPr lang="en-GB" dirty="0"/>
              <a:t>:</a:t>
            </a:r>
          </a:p>
          <a:p>
            <a:r>
              <a:rPr lang="da-DK" dirty="0"/>
              <a:t>Hvordan personen ser ud</a:t>
            </a:r>
          </a:p>
          <a:p>
            <a:r>
              <a:rPr lang="da-DK" dirty="0"/>
              <a:t>Personens personlighed</a:t>
            </a:r>
          </a:p>
          <a:p>
            <a:r>
              <a:rPr lang="da-DK" dirty="0"/>
              <a:t>Hvilke holdninger personen har</a:t>
            </a:r>
          </a:p>
          <a:p>
            <a:r>
              <a:rPr lang="da-DK" dirty="0"/>
              <a:t>Hvad personen arbejder med</a:t>
            </a:r>
          </a:p>
          <a:p>
            <a:r>
              <a:rPr lang="da-DK" dirty="0"/>
              <a:t>Hvad personen godt kan lide</a:t>
            </a:r>
          </a:p>
          <a:p>
            <a:endParaRPr lang="en-GB" dirty="0"/>
          </a:p>
          <a:p>
            <a:r>
              <a:rPr lang="en-GB" dirty="0"/>
              <a:t>Tal med </a:t>
            </a:r>
            <a:r>
              <a:rPr lang="en-GB" dirty="0" err="1"/>
              <a:t>eleverne</a:t>
            </a:r>
            <a:r>
              <a:rPr lang="en-GB" dirty="0"/>
              <a:t> om, </a:t>
            </a:r>
            <a:r>
              <a:rPr lang="en-GB" dirty="0" err="1"/>
              <a:t>hvordan</a:t>
            </a:r>
            <a:r>
              <a:rPr lang="en-GB" dirty="0"/>
              <a:t> man </a:t>
            </a:r>
            <a:r>
              <a:rPr lang="en-GB" dirty="0" err="1"/>
              <a:t>mon</a:t>
            </a:r>
            <a:r>
              <a:rPr lang="en-GB" dirty="0"/>
              <a:t> </a:t>
            </a:r>
            <a:r>
              <a:rPr lang="en-GB" dirty="0" err="1"/>
              <a:t>formidler</a:t>
            </a:r>
            <a:r>
              <a:rPr lang="en-GB" dirty="0"/>
              <a:t> </a:t>
            </a:r>
            <a:r>
              <a:rPr lang="en-GB" dirty="0" err="1"/>
              <a:t>personlighed</a:t>
            </a:r>
            <a:r>
              <a:rPr lang="en-GB" dirty="0"/>
              <a:t>, </a:t>
            </a:r>
            <a:r>
              <a:rPr lang="en-GB" dirty="0" err="1"/>
              <a:t>egenskaber</a:t>
            </a:r>
            <a:r>
              <a:rPr lang="en-GB" dirty="0"/>
              <a:t>, </a:t>
            </a:r>
            <a:r>
              <a:rPr lang="en-GB" dirty="0" err="1"/>
              <a:t>følelser</a:t>
            </a:r>
            <a:r>
              <a:rPr lang="en-GB" dirty="0"/>
              <a:t>, </a:t>
            </a:r>
            <a:r>
              <a:rPr lang="en-GB" dirty="0" err="1"/>
              <a:t>hobbyer</a:t>
            </a:r>
            <a:r>
              <a:rPr lang="en-GB" dirty="0"/>
              <a:t> </a:t>
            </a:r>
            <a:r>
              <a:rPr lang="en-GB" dirty="0" err="1"/>
              <a:t>eller</a:t>
            </a:r>
            <a:r>
              <a:rPr lang="en-GB" dirty="0"/>
              <a:t> </a:t>
            </a:r>
            <a:r>
              <a:rPr lang="en-GB" dirty="0" err="1"/>
              <a:t>arbejde</a:t>
            </a:r>
            <a:r>
              <a:rPr lang="en-GB" dirty="0"/>
              <a:t> </a:t>
            </a:r>
            <a:r>
              <a:rPr lang="en-GB" dirty="0" err="1"/>
              <a:t>gennem</a:t>
            </a:r>
            <a:r>
              <a:rPr lang="en-GB" dirty="0"/>
              <a:t> et </a:t>
            </a:r>
            <a:r>
              <a:rPr lang="en-GB" dirty="0" err="1"/>
              <a:t>portræt</a:t>
            </a:r>
            <a:r>
              <a:rPr lang="en-GB" dirty="0"/>
              <a:t>?</a:t>
            </a:r>
          </a:p>
          <a:p>
            <a:endParaRPr lang="en-GB" dirty="0"/>
          </a:p>
          <a:p>
            <a:r>
              <a:rPr lang="en-GB" dirty="0" err="1"/>
              <a:t>Kig</a:t>
            </a:r>
            <a:r>
              <a:rPr lang="en-GB" dirty="0"/>
              <a:t> på </a:t>
            </a:r>
            <a:r>
              <a:rPr lang="en-GB" dirty="0" err="1"/>
              <a:t>portrætterne</a:t>
            </a:r>
            <a:r>
              <a:rPr lang="en-GB" dirty="0"/>
              <a:t> </a:t>
            </a:r>
            <a:r>
              <a:rPr lang="en-GB" dirty="0" err="1"/>
              <a:t>af</a:t>
            </a:r>
            <a:r>
              <a:rPr lang="en-GB" dirty="0"/>
              <a:t> </a:t>
            </a:r>
            <a:r>
              <a:rPr lang="en-GB" dirty="0" err="1"/>
              <a:t>henholdsvis</a:t>
            </a:r>
            <a:r>
              <a:rPr lang="en-GB" dirty="0"/>
              <a:t> </a:t>
            </a:r>
            <a:r>
              <a:rPr lang="en-GB" dirty="0" err="1"/>
              <a:t>kvinden</a:t>
            </a:r>
            <a:r>
              <a:rPr lang="en-GB" dirty="0"/>
              <a:t> I et atelier med </a:t>
            </a:r>
            <a:r>
              <a:rPr lang="en-GB" dirty="0" err="1"/>
              <a:t>pensler</a:t>
            </a:r>
            <a:r>
              <a:rPr lang="en-GB" dirty="0"/>
              <a:t> og </a:t>
            </a:r>
            <a:r>
              <a:rPr lang="en-GB" dirty="0" err="1"/>
              <a:t>manden</a:t>
            </a:r>
            <a:r>
              <a:rPr lang="en-GB" dirty="0"/>
              <a:t> I et </a:t>
            </a:r>
            <a:r>
              <a:rPr lang="en-GB" dirty="0" err="1"/>
              <a:t>galleri</a:t>
            </a:r>
            <a:r>
              <a:rPr lang="en-GB" dirty="0"/>
              <a:t> med </a:t>
            </a:r>
            <a:r>
              <a:rPr lang="en-GB" dirty="0" err="1"/>
              <a:t>billeder</a:t>
            </a:r>
            <a:r>
              <a:rPr lang="en-GB" dirty="0"/>
              <a:t>. </a:t>
            </a:r>
            <a:r>
              <a:rPr lang="en-GB" dirty="0" err="1"/>
              <a:t>Hvad</a:t>
            </a:r>
            <a:r>
              <a:rPr lang="en-GB" dirty="0"/>
              <a:t> </a:t>
            </a:r>
            <a:r>
              <a:rPr lang="en-GB" dirty="0" err="1"/>
              <a:t>fortæller</a:t>
            </a:r>
            <a:r>
              <a:rPr lang="en-GB" dirty="0"/>
              <a:t> de om </a:t>
            </a:r>
            <a:r>
              <a:rPr lang="en-GB" dirty="0" err="1"/>
              <a:t>personerne</a:t>
            </a:r>
            <a:r>
              <a:rPr lang="en-GB" dirty="0"/>
              <a:t>? Har de </a:t>
            </a:r>
            <a:r>
              <a:rPr lang="en-GB" dirty="0" err="1"/>
              <a:t>noget</a:t>
            </a:r>
            <a:r>
              <a:rPr lang="en-GB" dirty="0"/>
              <a:t> </a:t>
            </a:r>
            <a:r>
              <a:rPr lang="en-GB" dirty="0" err="1"/>
              <a:t>til</a:t>
            </a:r>
            <a:r>
              <a:rPr lang="en-GB" dirty="0"/>
              <a:t> </a:t>
            </a:r>
            <a:r>
              <a:rPr lang="en-GB" dirty="0" err="1"/>
              <a:t>fælles</a:t>
            </a:r>
            <a:r>
              <a:rPr lang="en-GB" dirty="0"/>
              <a:t>? </a:t>
            </a:r>
            <a:r>
              <a:rPr lang="en-GB" dirty="0" err="1"/>
              <a:t>Hvor</a:t>
            </a:r>
            <a:r>
              <a:rPr lang="en-GB" dirty="0"/>
              <a:t> er de </a:t>
            </a:r>
            <a:r>
              <a:rPr lang="en-GB" dirty="0" err="1"/>
              <a:t>forskellige</a:t>
            </a:r>
            <a:r>
              <a:rPr lang="en-GB" dirty="0"/>
              <a:t>? Og </a:t>
            </a:r>
            <a:r>
              <a:rPr lang="en-GB" dirty="0" err="1"/>
              <a:t>hvad</a:t>
            </a:r>
            <a:r>
              <a:rPr lang="en-GB" dirty="0"/>
              <a:t> </a:t>
            </a:r>
            <a:r>
              <a:rPr lang="en-GB" dirty="0" err="1"/>
              <a:t>så</a:t>
            </a:r>
            <a:r>
              <a:rPr lang="en-GB" dirty="0"/>
              <a:t> med de </a:t>
            </a:r>
            <a:r>
              <a:rPr lang="en-GB" dirty="0" err="1"/>
              <a:t>typiske</a:t>
            </a:r>
            <a:r>
              <a:rPr lang="en-GB" dirty="0"/>
              <a:t> </a:t>
            </a:r>
            <a:r>
              <a:rPr lang="en-GB" dirty="0" err="1"/>
              <a:t>skolefotos</a:t>
            </a:r>
            <a:r>
              <a:rPr lang="en-GB" dirty="0"/>
              <a:t> – </a:t>
            </a:r>
            <a:r>
              <a:rPr lang="en-GB" dirty="0" err="1"/>
              <a:t>hvor</a:t>
            </a:r>
            <a:r>
              <a:rPr lang="en-GB" dirty="0"/>
              <a:t> </a:t>
            </a:r>
            <a:r>
              <a:rPr lang="en-GB" dirty="0" err="1"/>
              <a:t>meget</a:t>
            </a:r>
            <a:r>
              <a:rPr lang="en-GB" dirty="0"/>
              <a:t> </a:t>
            </a:r>
            <a:r>
              <a:rPr lang="en-GB" dirty="0" err="1"/>
              <a:t>fortæller</a:t>
            </a:r>
            <a:r>
              <a:rPr lang="en-GB" dirty="0"/>
              <a:t> de? </a:t>
            </a:r>
          </a:p>
          <a:p>
            <a:endParaRPr lang="en-GB" dirty="0"/>
          </a:p>
          <a:p>
            <a:r>
              <a:rPr lang="en-GB" dirty="0" err="1"/>
              <a:t>Billederne</a:t>
            </a:r>
            <a:r>
              <a:rPr lang="en-GB" dirty="0"/>
              <a:t> er fra </a:t>
            </a:r>
            <a:r>
              <a:rPr lang="en-GB" dirty="0" err="1"/>
              <a:t>colourbox</a:t>
            </a:r>
            <a:r>
              <a:rPr lang="en-GB" dirty="0"/>
              <a:t>.</a:t>
            </a:r>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400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j-lt"/>
                <a:cs typeface="Arial"/>
              </a:rPr>
              <a:t>Man kan også bruge </a:t>
            </a:r>
            <a:r>
              <a:rPr lang="da-DK" b="1" dirty="0">
                <a:latin typeface="+mj-lt"/>
                <a:cs typeface="Arial"/>
              </a:rPr>
              <a:t>sproget</a:t>
            </a:r>
            <a:r>
              <a:rPr lang="da-DK" dirty="0">
                <a:latin typeface="+mj-lt"/>
                <a:cs typeface="Arial"/>
              </a:rPr>
              <a:t> til at skrive et portræt. Det kalder man for en </a:t>
            </a:r>
            <a:r>
              <a:rPr lang="da-DK" b="1" dirty="0">
                <a:latin typeface="+mj-lt"/>
                <a:cs typeface="Arial"/>
              </a:rPr>
              <a:t>portrætartikel</a:t>
            </a:r>
            <a:r>
              <a:rPr lang="da-DK" dirty="0">
                <a:latin typeface="+mj-lt"/>
                <a:cs typeface="Arial"/>
              </a:rPr>
              <a:t>.</a:t>
            </a:r>
          </a:p>
          <a:p>
            <a:endParaRPr lang="en-GB" dirty="0"/>
          </a:p>
          <a:p>
            <a:r>
              <a:rPr lang="en-GB" dirty="0" err="1"/>
              <a:t>Forklar</a:t>
            </a:r>
            <a:r>
              <a:rPr lang="en-GB" dirty="0"/>
              <a:t> </a:t>
            </a:r>
            <a:r>
              <a:rPr lang="en-GB" dirty="0" err="1"/>
              <a:t>eleverne</a:t>
            </a:r>
            <a:r>
              <a:rPr lang="en-GB" dirty="0"/>
              <a:t>, </a:t>
            </a:r>
            <a:r>
              <a:rPr lang="en-GB" dirty="0" err="1"/>
              <a:t>hvad</a:t>
            </a:r>
            <a:r>
              <a:rPr lang="en-GB" dirty="0"/>
              <a:t> </a:t>
            </a:r>
            <a:r>
              <a:rPr lang="en-GB" dirty="0" err="1"/>
              <a:t>en</a:t>
            </a:r>
            <a:r>
              <a:rPr lang="en-GB" dirty="0"/>
              <a:t> </a:t>
            </a:r>
            <a:r>
              <a:rPr lang="en-GB" dirty="0" err="1"/>
              <a:t>portrætartikel</a:t>
            </a:r>
            <a:r>
              <a:rPr lang="en-GB" dirty="0"/>
              <a:t> er. </a:t>
            </a:r>
            <a:r>
              <a:rPr lang="en-GB" dirty="0" err="1"/>
              <a:t>Kom</a:t>
            </a:r>
            <a:r>
              <a:rPr lang="en-GB" dirty="0"/>
              <a:t> </a:t>
            </a:r>
            <a:r>
              <a:rPr lang="en-GB" dirty="0" err="1"/>
              <a:t>ind</a:t>
            </a:r>
            <a:r>
              <a:rPr lang="en-GB" dirty="0"/>
              <a:t> </a:t>
            </a:r>
            <a:r>
              <a:rPr lang="en-GB" dirty="0" err="1"/>
              <a:t>på</a:t>
            </a:r>
            <a:r>
              <a:rPr lang="en-GB" dirty="0"/>
              <a:t>, </a:t>
            </a:r>
            <a:r>
              <a:rPr lang="en-GB" dirty="0" err="1"/>
              <a:t>hvordan</a:t>
            </a:r>
            <a:r>
              <a:rPr lang="en-GB" dirty="0"/>
              <a:t> man </a:t>
            </a:r>
            <a:r>
              <a:rPr lang="en-GB" dirty="0" err="1"/>
              <a:t>bruger</a:t>
            </a:r>
            <a:r>
              <a:rPr lang="en-GB" dirty="0"/>
              <a:t> </a:t>
            </a:r>
            <a:r>
              <a:rPr lang="en-GB" dirty="0" err="1"/>
              <a:t>sproget</a:t>
            </a:r>
            <a:r>
              <a:rPr lang="en-GB" dirty="0"/>
              <a:t> </a:t>
            </a:r>
            <a:r>
              <a:rPr lang="en-GB" dirty="0" err="1"/>
              <a:t>til</a:t>
            </a:r>
            <a:r>
              <a:rPr lang="en-GB" dirty="0"/>
              <a:t> at </a:t>
            </a:r>
            <a:r>
              <a:rPr lang="en-GB" dirty="0" err="1"/>
              <a:t>forme</a:t>
            </a:r>
            <a:r>
              <a:rPr lang="en-GB" dirty="0"/>
              <a:t> et </a:t>
            </a:r>
            <a:r>
              <a:rPr lang="en-GB" dirty="0" err="1"/>
              <a:t>billede</a:t>
            </a:r>
            <a:r>
              <a:rPr lang="en-GB" dirty="0"/>
              <a:t> </a:t>
            </a:r>
            <a:r>
              <a:rPr lang="en-GB" dirty="0" err="1"/>
              <a:t>af</a:t>
            </a:r>
            <a:r>
              <a:rPr lang="en-GB" dirty="0"/>
              <a:t> </a:t>
            </a:r>
            <a:r>
              <a:rPr lang="en-GB" dirty="0" err="1"/>
              <a:t>en</a:t>
            </a:r>
            <a:r>
              <a:rPr lang="en-GB" dirty="0"/>
              <a:t> person med. Det </a:t>
            </a:r>
            <a:r>
              <a:rPr lang="en-GB" dirty="0" err="1"/>
              <a:t>kan</a:t>
            </a:r>
            <a:r>
              <a:rPr lang="en-GB" dirty="0"/>
              <a:t> man </a:t>
            </a:r>
            <a:r>
              <a:rPr lang="en-GB" dirty="0" err="1"/>
              <a:t>fx</a:t>
            </a:r>
            <a:r>
              <a:rPr lang="en-GB" dirty="0"/>
              <a:t>. </a:t>
            </a:r>
            <a:r>
              <a:rPr lang="en-GB" dirty="0" err="1"/>
              <a:t>gøre</a:t>
            </a:r>
            <a:r>
              <a:rPr lang="en-GB" dirty="0"/>
              <a:t> </a:t>
            </a:r>
            <a:r>
              <a:rPr lang="en-GB" dirty="0" err="1"/>
              <a:t>ved</a:t>
            </a:r>
            <a:r>
              <a:rPr lang="en-GB" dirty="0"/>
              <a:t> at: </a:t>
            </a:r>
            <a:r>
              <a:rPr lang="en-GB" dirty="0" err="1"/>
              <a:t>citere</a:t>
            </a:r>
            <a:r>
              <a:rPr lang="en-GB" dirty="0"/>
              <a:t> </a:t>
            </a:r>
            <a:r>
              <a:rPr lang="en-GB" dirty="0" err="1"/>
              <a:t>personen</a:t>
            </a:r>
            <a:r>
              <a:rPr lang="en-GB" dirty="0"/>
              <a:t>, </a:t>
            </a:r>
            <a:r>
              <a:rPr lang="en-GB" dirty="0" err="1"/>
              <a:t>beskrive</a:t>
            </a:r>
            <a:r>
              <a:rPr lang="en-GB" dirty="0"/>
              <a:t> </a:t>
            </a:r>
            <a:r>
              <a:rPr lang="en-GB" dirty="0" err="1"/>
              <a:t>personens</a:t>
            </a:r>
            <a:r>
              <a:rPr lang="en-GB" dirty="0"/>
              <a:t> </a:t>
            </a:r>
            <a:r>
              <a:rPr lang="en-GB" dirty="0" err="1"/>
              <a:t>udseende</a:t>
            </a:r>
            <a:r>
              <a:rPr lang="en-GB" dirty="0"/>
              <a:t>, </a:t>
            </a:r>
            <a:r>
              <a:rPr lang="en-GB" dirty="0" err="1"/>
              <a:t>skrive</a:t>
            </a:r>
            <a:r>
              <a:rPr lang="en-GB" dirty="0"/>
              <a:t> om, </a:t>
            </a:r>
            <a:r>
              <a:rPr lang="en-GB" dirty="0" err="1"/>
              <a:t>hvad</a:t>
            </a:r>
            <a:r>
              <a:rPr lang="en-GB" dirty="0"/>
              <a:t> </a:t>
            </a:r>
            <a:r>
              <a:rPr lang="en-GB" dirty="0" err="1"/>
              <a:t>personen</a:t>
            </a:r>
            <a:r>
              <a:rPr lang="en-GB" dirty="0"/>
              <a:t> </a:t>
            </a:r>
            <a:r>
              <a:rPr lang="en-GB" dirty="0" err="1"/>
              <a:t>kan</a:t>
            </a:r>
            <a:r>
              <a:rPr lang="en-GB" dirty="0"/>
              <a:t> </a:t>
            </a:r>
            <a:r>
              <a:rPr lang="en-GB" dirty="0" err="1"/>
              <a:t>lide</a:t>
            </a:r>
            <a:r>
              <a:rPr lang="en-GB" dirty="0"/>
              <a:t>, </a:t>
            </a:r>
            <a:r>
              <a:rPr lang="en-GB" dirty="0" err="1"/>
              <a:t>eller</a:t>
            </a:r>
            <a:r>
              <a:rPr lang="en-GB" dirty="0"/>
              <a:t> </a:t>
            </a:r>
            <a:r>
              <a:rPr lang="en-GB" dirty="0" err="1"/>
              <a:t>hvilke</a:t>
            </a:r>
            <a:r>
              <a:rPr lang="en-GB" dirty="0"/>
              <a:t> </a:t>
            </a:r>
            <a:r>
              <a:rPr lang="en-GB" dirty="0" err="1"/>
              <a:t>holdninger</a:t>
            </a:r>
            <a:r>
              <a:rPr lang="en-GB" dirty="0"/>
              <a:t>, </a:t>
            </a:r>
            <a:r>
              <a:rPr lang="en-GB" dirty="0" err="1"/>
              <a:t>personen</a:t>
            </a:r>
            <a:r>
              <a:rPr lang="en-GB" dirty="0"/>
              <a:t> </a:t>
            </a:r>
            <a:r>
              <a:rPr lang="en-GB" dirty="0" err="1"/>
              <a:t>har</a:t>
            </a:r>
            <a:r>
              <a:rPr lang="en-GB" dirty="0"/>
              <a:t>.</a:t>
            </a:r>
          </a:p>
          <a:p>
            <a:endParaRPr lang="en-GB" dirty="0"/>
          </a:p>
          <a:p>
            <a:r>
              <a:rPr lang="en-GB" dirty="0" err="1"/>
              <a:t>Brug</a:t>
            </a:r>
            <a:r>
              <a:rPr lang="en-GB" dirty="0"/>
              <a:t> </a:t>
            </a:r>
            <a:r>
              <a:rPr lang="en-GB" dirty="0" err="1"/>
              <a:t>billedet</a:t>
            </a:r>
            <a:r>
              <a:rPr lang="en-GB" dirty="0"/>
              <a:t> fra </a:t>
            </a:r>
            <a:r>
              <a:rPr lang="en-GB" dirty="0" err="1"/>
              <a:t>artiklen</a:t>
            </a:r>
            <a:r>
              <a:rPr lang="en-GB" dirty="0"/>
              <a:t> om Andreas Mogensen </a:t>
            </a:r>
            <a:r>
              <a:rPr lang="en-GB" dirty="0" err="1"/>
              <a:t>som</a:t>
            </a:r>
            <a:r>
              <a:rPr lang="en-GB" dirty="0"/>
              <a:t> </a:t>
            </a:r>
            <a:r>
              <a:rPr lang="en-GB" dirty="0" err="1"/>
              <a:t>eksempel</a:t>
            </a:r>
            <a:r>
              <a:rPr lang="en-GB" dirty="0"/>
              <a:t> (link </a:t>
            </a:r>
            <a:r>
              <a:rPr lang="en-GB" dirty="0" err="1"/>
              <a:t>til</a:t>
            </a:r>
            <a:r>
              <a:rPr lang="en-GB" dirty="0"/>
              <a:t> </a:t>
            </a:r>
            <a:r>
              <a:rPr lang="en-GB" dirty="0" err="1"/>
              <a:t>artiklen</a:t>
            </a:r>
            <a:r>
              <a:rPr lang="en-GB" dirty="0"/>
              <a:t> fra </a:t>
            </a:r>
            <a:r>
              <a:rPr lang="en-GB" dirty="0" err="1"/>
              <a:t>Ud&amp;Se</a:t>
            </a:r>
            <a:r>
              <a:rPr lang="en-GB" dirty="0"/>
              <a:t> er </a:t>
            </a:r>
            <a:r>
              <a:rPr lang="en-GB" dirty="0" err="1"/>
              <a:t>herunder</a:t>
            </a:r>
            <a:r>
              <a:rPr lang="en-GB" dirty="0"/>
              <a:t>, </a:t>
            </a:r>
            <a:r>
              <a:rPr lang="en-GB" dirty="0" err="1"/>
              <a:t>hvis</a:t>
            </a:r>
            <a:r>
              <a:rPr lang="en-GB" dirty="0"/>
              <a:t> du gerne </a:t>
            </a:r>
            <a:r>
              <a:rPr lang="en-GB" dirty="0" err="1"/>
              <a:t>vil</a:t>
            </a:r>
            <a:r>
              <a:rPr lang="en-GB" dirty="0"/>
              <a:t> </a:t>
            </a:r>
            <a:r>
              <a:rPr lang="en-GB" dirty="0" err="1"/>
              <a:t>læse</a:t>
            </a:r>
            <a:r>
              <a:rPr lang="en-GB" dirty="0"/>
              <a:t> </a:t>
            </a:r>
            <a:r>
              <a:rPr lang="en-GB" dirty="0" err="1"/>
              <a:t>artiklen</a:t>
            </a:r>
            <a:r>
              <a:rPr lang="en-GB" dirty="0"/>
              <a:t> </a:t>
            </a:r>
            <a:r>
              <a:rPr lang="en-GB" dirty="0" err="1"/>
              <a:t>eller</a:t>
            </a:r>
            <a:r>
              <a:rPr lang="en-GB" dirty="0"/>
              <a:t> dele </a:t>
            </a:r>
            <a:r>
              <a:rPr lang="en-GB" dirty="0" err="1"/>
              <a:t>af</a:t>
            </a:r>
            <a:r>
              <a:rPr lang="en-GB" dirty="0"/>
              <a:t> den med </a:t>
            </a:r>
            <a:r>
              <a:rPr lang="en-GB" dirty="0" err="1"/>
              <a:t>eleverne</a:t>
            </a:r>
            <a:r>
              <a:rPr lang="en-GB" dirty="0"/>
              <a:t>).</a:t>
            </a:r>
          </a:p>
          <a:p>
            <a:endParaRPr lang="en-GB" dirty="0"/>
          </a:p>
          <a:p>
            <a:r>
              <a:rPr lang="en-GB" dirty="0"/>
              <a:t>I </a:t>
            </a:r>
            <a:r>
              <a:rPr lang="en-GB" dirty="0" err="1"/>
              <a:t>artiklen</a:t>
            </a:r>
            <a:r>
              <a:rPr lang="en-GB" dirty="0"/>
              <a:t> med Andreas Mogensen </a:t>
            </a:r>
            <a:r>
              <a:rPr lang="en-GB" dirty="0" err="1"/>
              <a:t>findes</a:t>
            </a:r>
            <a:r>
              <a:rPr lang="en-GB" dirty="0"/>
              <a:t> der </a:t>
            </a:r>
            <a:r>
              <a:rPr lang="en-GB" dirty="0" err="1"/>
              <a:t>fx</a:t>
            </a:r>
            <a:r>
              <a:rPr lang="en-GB" dirty="0"/>
              <a:t> </a:t>
            </a:r>
            <a:r>
              <a:rPr lang="en-GB" dirty="0" err="1"/>
              <a:t>både</a:t>
            </a:r>
            <a:r>
              <a:rPr lang="en-GB" dirty="0"/>
              <a:t> </a:t>
            </a:r>
            <a:r>
              <a:rPr lang="en-GB" dirty="0" err="1"/>
              <a:t>citater</a:t>
            </a:r>
            <a:r>
              <a:rPr lang="en-GB" dirty="0"/>
              <a:t>, </a:t>
            </a:r>
            <a:r>
              <a:rPr lang="en-GB" dirty="0" err="1"/>
              <a:t>faktaboks</a:t>
            </a:r>
            <a:r>
              <a:rPr lang="en-GB" dirty="0"/>
              <a:t>, </a:t>
            </a:r>
            <a:r>
              <a:rPr lang="en-GB" dirty="0" err="1"/>
              <a:t>fotografier</a:t>
            </a:r>
            <a:r>
              <a:rPr lang="en-GB" dirty="0"/>
              <a:t> </a:t>
            </a:r>
            <a:r>
              <a:rPr lang="en-GB" dirty="0" err="1"/>
              <a:t>af</a:t>
            </a:r>
            <a:r>
              <a:rPr lang="en-GB" dirty="0"/>
              <a:t> ham </a:t>
            </a:r>
            <a:r>
              <a:rPr lang="en-GB" dirty="0" err="1"/>
              <a:t>og</a:t>
            </a:r>
            <a:r>
              <a:rPr lang="en-GB" dirty="0"/>
              <a:t> </a:t>
            </a:r>
            <a:r>
              <a:rPr lang="en-GB" dirty="0" err="1"/>
              <a:t>beskrivelser</a:t>
            </a:r>
            <a:r>
              <a:rPr lang="en-GB" dirty="0"/>
              <a:t> </a:t>
            </a:r>
            <a:r>
              <a:rPr lang="en-GB" dirty="0" err="1"/>
              <a:t>af</a:t>
            </a:r>
            <a:r>
              <a:rPr lang="en-GB" dirty="0"/>
              <a:t> </a:t>
            </a:r>
            <a:r>
              <a:rPr lang="en-GB" dirty="0" err="1"/>
              <a:t>hans</a:t>
            </a:r>
            <a:r>
              <a:rPr lang="en-GB" dirty="0"/>
              <a:t> tanker </a:t>
            </a:r>
            <a:r>
              <a:rPr lang="en-GB" dirty="0" err="1"/>
              <a:t>og</a:t>
            </a:r>
            <a:r>
              <a:rPr lang="en-GB" dirty="0"/>
              <a:t> </a:t>
            </a:r>
            <a:r>
              <a:rPr lang="en-GB" dirty="0" err="1"/>
              <a:t>drømme</a:t>
            </a:r>
            <a:r>
              <a:rPr lang="en-GB" dirty="0"/>
              <a:t> om </a:t>
            </a:r>
            <a:r>
              <a:rPr lang="en-GB" dirty="0" err="1"/>
              <a:t>rumfart</a:t>
            </a:r>
            <a:r>
              <a:rPr lang="en-GB" dirty="0"/>
              <a:t>.</a:t>
            </a:r>
          </a:p>
          <a:p>
            <a:endParaRPr lang="en-GB" dirty="0"/>
          </a:p>
          <a:p>
            <a:r>
              <a:rPr lang="en-GB" dirty="0" err="1"/>
              <a:t>Portræt</a:t>
            </a:r>
            <a:r>
              <a:rPr lang="en-GB" dirty="0"/>
              <a:t> </a:t>
            </a:r>
            <a:r>
              <a:rPr lang="en-GB" dirty="0" err="1"/>
              <a:t>af</a:t>
            </a:r>
            <a:r>
              <a:rPr lang="en-GB" dirty="0"/>
              <a:t> Andreas Mogensen: https://www.udogse.dk/rejsen-til-det-indre-rum/</a:t>
            </a:r>
          </a:p>
          <a:p>
            <a:endParaRPr lang="en-GB" dirty="0"/>
          </a:p>
          <a:p>
            <a:r>
              <a:rPr lang="en-GB" dirty="0"/>
              <a:t>Screenshot </a:t>
            </a:r>
            <a:r>
              <a:rPr lang="en-GB" dirty="0" err="1"/>
              <a:t>fra</a:t>
            </a:r>
            <a:r>
              <a:rPr lang="en-GB" dirty="0"/>
              <a:t> </a:t>
            </a:r>
            <a:r>
              <a:rPr lang="en-GB" dirty="0" err="1"/>
              <a:t>Ud&amp;Se’s</a:t>
            </a:r>
            <a:r>
              <a:rPr lang="en-GB" dirty="0"/>
              <a:t> </a:t>
            </a:r>
            <a:r>
              <a:rPr lang="en-GB" dirty="0" err="1"/>
              <a:t>hjemmeside</a:t>
            </a:r>
            <a:r>
              <a:rPr lang="en-GB" dirty="0"/>
              <a:t> d. 8. </a:t>
            </a:r>
            <a:r>
              <a:rPr lang="en-GB" dirty="0" err="1"/>
              <a:t>aug.</a:t>
            </a:r>
            <a:r>
              <a:rPr lang="en-GB" dirty="0"/>
              <a:t> 2024.</a:t>
            </a:r>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4004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 er </a:t>
            </a:r>
            <a:r>
              <a:rPr lang="en-GB" dirty="0" err="1"/>
              <a:t>endnu</a:t>
            </a:r>
            <a:r>
              <a:rPr lang="en-GB" dirty="0"/>
              <a:t> et bud bud på </a:t>
            </a:r>
            <a:r>
              <a:rPr lang="en-GB" dirty="0" err="1"/>
              <a:t>en</a:t>
            </a:r>
            <a:r>
              <a:rPr lang="en-GB" dirty="0"/>
              <a:t> </a:t>
            </a:r>
            <a:r>
              <a:rPr lang="en-GB" dirty="0" err="1"/>
              <a:t>portrætartikel</a:t>
            </a:r>
            <a:r>
              <a:rPr lang="en-GB" dirty="0"/>
              <a:t> (link </a:t>
            </a:r>
            <a:r>
              <a:rPr lang="en-GB" dirty="0" err="1"/>
              <a:t>til</a:t>
            </a:r>
            <a:r>
              <a:rPr lang="en-GB" dirty="0"/>
              <a:t> </a:t>
            </a:r>
            <a:r>
              <a:rPr lang="en-GB" dirty="0" err="1"/>
              <a:t>artiklen</a:t>
            </a:r>
            <a:r>
              <a:rPr lang="en-GB" dirty="0"/>
              <a:t> </a:t>
            </a:r>
            <a:r>
              <a:rPr lang="en-GB" dirty="0" err="1"/>
              <a:t>findes</a:t>
            </a:r>
            <a:r>
              <a:rPr lang="en-GB" dirty="0"/>
              <a:t> </a:t>
            </a:r>
            <a:r>
              <a:rPr lang="en-GB" dirty="0" err="1"/>
              <a:t>herunder</a:t>
            </a:r>
            <a:r>
              <a:rPr lang="en-GB" dirty="0"/>
              <a:t>). </a:t>
            </a:r>
            <a:r>
              <a:rPr lang="en-GB" dirty="0" err="1"/>
              <a:t>Brug</a:t>
            </a:r>
            <a:r>
              <a:rPr lang="en-GB" dirty="0"/>
              <a:t> den </a:t>
            </a:r>
            <a:r>
              <a:rPr lang="en-GB" dirty="0" err="1"/>
              <a:t>til</a:t>
            </a:r>
            <a:r>
              <a:rPr lang="en-GB" dirty="0"/>
              <a:t> at </a:t>
            </a:r>
            <a:r>
              <a:rPr lang="en-GB" dirty="0" err="1"/>
              <a:t>underbygge</a:t>
            </a:r>
            <a:r>
              <a:rPr lang="en-GB" dirty="0"/>
              <a:t> </a:t>
            </a:r>
            <a:r>
              <a:rPr lang="en-GB" dirty="0" err="1"/>
              <a:t>pointen</a:t>
            </a:r>
            <a:r>
              <a:rPr lang="en-GB" dirty="0"/>
              <a:t> fra </a:t>
            </a:r>
            <a:r>
              <a:rPr lang="en-GB" dirty="0" err="1"/>
              <a:t>tidligere</a:t>
            </a:r>
            <a:r>
              <a:rPr lang="en-GB" dirty="0"/>
              <a:t> slide </a:t>
            </a:r>
            <a:r>
              <a:rPr lang="en-GB" dirty="0" err="1"/>
              <a:t>ved</a:t>
            </a:r>
            <a:r>
              <a:rPr lang="en-GB" dirty="0"/>
              <a:t> at </a:t>
            </a:r>
            <a:r>
              <a:rPr lang="en-GB" dirty="0" err="1"/>
              <a:t>vise</a:t>
            </a:r>
            <a:r>
              <a:rPr lang="en-GB" dirty="0"/>
              <a:t> </a:t>
            </a:r>
            <a:r>
              <a:rPr lang="en-GB" dirty="0" err="1"/>
              <a:t>flere</a:t>
            </a:r>
            <a:r>
              <a:rPr lang="en-GB" dirty="0"/>
              <a:t> </a:t>
            </a:r>
            <a:r>
              <a:rPr lang="en-GB" dirty="0" err="1"/>
              <a:t>eksempler</a:t>
            </a:r>
            <a:r>
              <a:rPr lang="en-GB" dirty="0"/>
              <a:t>. Eller spring </a:t>
            </a:r>
            <a:r>
              <a:rPr lang="en-GB" dirty="0" err="1"/>
              <a:t>dem</a:t>
            </a:r>
            <a:r>
              <a:rPr lang="en-GB" dirty="0"/>
              <a:t> over.</a:t>
            </a:r>
          </a:p>
          <a:p>
            <a:endParaRPr lang="en-GB" dirty="0"/>
          </a:p>
          <a:p>
            <a:r>
              <a:rPr lang="en-GB" dirty="0" err="1"/>
              <a:t>Portræt</a:t>
            </a:r>
            <a:r>
              <a:rPr lang="en-GB" dirty="0"/>
              <a:t> </a:t>
            </a:r>
            <a:r>
              <a:rPr lang="en-GB" dirty="0" err="1"/>
              <a:t>af</a:t>
            </a:r>
            <a:r>
              <a:rPr lang="en-GB" dirty="0"/>
              <a:t> Josephine Højbjerg: https://www.alt.dk/artikler/josephine-hoejbjerg-om-ungdomsliv-og-karriere</a:t>
            </a:r>
          </a:p>
          <a:p>
            <a:endParaRPr lang="en-GB" dirty="0"/>
          </a:p>
          <a:p>
            <a:r>
              <a:rPr lang="en-GB" dirty="0"/>
              <a:t>Screenshot fra Alt for </a:t>
            </a:r>
            <a:r>
              <a:rPr lang="en-GB" dirty="0" err="1"/>
              <a:t>damernes</a:t>
            </a:r>
            <a:r>
              <a:rPr lang="en-GB" dirty="0"/>
              <a:t> </a:t>
            </a:r>
            <a:r>
              <a:rPr lang="en-GB" dirty="0" err="1"/>
              <a:t>hjemmeside</a:t>
            </a:r>
            <a:r>
              <a:rPr lang="en-GB" dirty="0"/>
              <a:t> d. 8. </a:t>
            </a:r>
            <a:r>
              <a:rPr lang="en-GB" dirty="0" err="1"/>
              <a:t>aug.</a:t>
            </a:r>
            <a:r>
              <a:rPr lang="en-GB" dirty="0"/>
              <a:t> 2024.</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3462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Portrætartikler kan se forskellige ud. Dette er en forsimplet version af, hvad genren kan indeholde.</a:t>
            </a:r>
          </a:p>
          <a:p>
            <a:endParaRPr lang="en-GB" dirty="0"/>
          </a:p>
          <a:p>
            <a:r>
              <a:rPr lang="en-GB" dirty="0"/>
              <a:t>Bed </a:t>
            </a:r>
            <a:r>
              <a:rPr lang="en-GB" dirty="0" err="1"/>
              <a:t>først</a:t>
            </a:r>
            <a:r>
              <a:rPr lang="en-GB" dirty="0"/>
              <a:t> </a:t>
            </a:r>
            <a:r>
              <a:rPr lang="en-GB" dirty="0" err="1"/>
              <a:t>eleverne</a:t>
            </a:r>
            <a:r>
              <a:rPr lang="en-GB" dirty="0"/>
              <a:t> </a:t>
            </a:r>
            <a:r>
              <a:rPr lang="en-GB" dirty="0" err="1"/>
              <a:t>komme</a:t>
            </a:r>
            <a:r>
              <a:rPr lang="en-GB" dirty="0"/>
              <a:t> med bud </a:t>
            </a:r>
            <a:r>
              <a:rPr lang="en-GB" dirty="0" err="1"/>
              <a:t>på</a:t>
            </a:r>
            <a:r>
              <a:rPr lang="en-GB" dirty="0"/>
              <a:t>, </a:t>
            </a:r>
            <a:r>
              <a:rPr lang="en-GB" dirty="0" err="1"/>
              <a:t>hvad</a:t>
            </a:r>
            <a:r>
              <a:rPr lang="en-GB" dirty="0"/>
              <a:t> </a:t>
            </a:r>
            <a:r>
              <a:rPr lang="en-GB" dirty="0" err="1"/>
              <a:t>en</a:t>
            </a:r>
            <a:r>
              <a:rPr lang="en-GB" dirty="0"/>
              <a:t> </a:t>
            </a:r>
            <a:r>
              <a:rPr lang="en-GB" dirty="0" err="1"/>
              <a:t>portrætartikel</a:t>
            </a:r>
            <a:r>
              <a:rPr lang="en-GB" dirty="0"/>
              <a:t> </a:t>
            </a:r>
            <a:r>
              <a:rPr lang="en-GB" dirty="0" err="1"/>
              <a:t>kan</a:t>
            </a:r>
            <a:r>
              <a:rPr lang="en-GB" dirty="0"/>
              <a:t> </a:t>
            </a:r>
            <a:r>
              <a:rPr lang="en-GB" dirty="0" err="1"/>
              <a:t>indeholde</a:t>
            </a:r>
            <a:r>
              <a:rPr lang="en-GB" dirty="0"/>
              <a:t> (</a:t>
            </a:r>
            <a:r>
              <a:rPr lang="en-GB" dirty="0" err="1"/>
              <a:t>genretræk</a:t>
            </a:r>
            <a:r>
              <a:rPr lang="en-GB" dirty="0"/>
              <a:t>). </a:t>
            </a:r>
            <a:r>
              <a:rPr lang="en-GB" dirty="0" err="1"/>
              <a:t>Hvad</a:t>
            </a:r>
            <a:r>
              <a:rPr lang="en-GB" dirty="0"/>
              <a:t> </a:t>
            </a:r>
            <a:r>
              <a:rPr lang="en-GB" dirty="0" err="1"/>
              <a:t>ville</a:t>
            </a:r>
            <a:r>
              <a:rPr lang="en-GB" dirty="0"/>
              <a:t> </a:t>
            </a:r>
            <a:r>
              <a:rPr lang="en-GB" dirty="0" err="1"/>
              <a:t>være</a:t>
            </a:r>
            <a:r>
              <a:rPr lang="en-GB" dirty="0"/>
              <a:t> </a:t>
            </a:r>
            <a:r>
              <a:rPr lang="en-GB" dirty="0" err="1"/>
              <a:t>oplagt</a:t>
            </a:r>
            <a:r>
              <a:rPr lang="en-GB" dirty="0"/>
              <a:t> at have med, </a:t>
            </a:r>
            <a:r>
              <a:rPr lang="en-GB" dirty="0" err="1"/>
              <a:t>når</a:t>
            </a:r>
            <a:r>
              <a:rPr lang="en-GB" dirty="0"/>
              <a:t> man </a:t>
            </a:r>
            <a:r>
              <a:rPr lang="en-GB" dirty="0" err="1"/>
              <a:t>skal</a:t>
            </a:r>
            <a:r>
              <a:rPr lang="en-GB" dirty="0"/>
              <a:t> </a:t>
            </a:r>
            <a:r>
              <a:rPr lang="en-GB" dirty="0" err="1"/>
              <a:t>skrive</a:t>
            </a:r>
            <a:r>
              <a:rPr lang="en-GB" dirty="0"/>
              <a:t> et </a:t>
            </a:r>
            <a:r>
              <a:rPr lang="en-GB" dirty="0" err="1"/>
              <a:t>portræt</a:t>
            </a:r>
            <a:r>
              <a:rPr lang="en-GB" dirty="0"/>
              <a:t>?</a:t>
            </a:r>
          </a:p>
          <a:p>
            <a:endParaRPr lang="en-GB" dirty="0"/>
          </a:p>
          <a:p>
            <a:r>
              <a:rPr lang="en-GB" dirty="0"/>
              <a:t>Vis </a:t>
            </a:r>
            <a:r>
              <a:rPr lang="en-GB" dirty="0" err="1"/>
              <a:t>dem</a:t>
            </a:r>
            <a:r>
              <a:rPr lang="en-GB" dirty="0"/>
              <a:t> </a:t>
            </a:r>
            <a:r>
              <a:rPr lang="en-GB" dirty="0" err="1"/>
              <a:t>bagefter</a:t>
            </a:r>
            <a:r>
              <a:rPr lang="en-GB" dirty="0"/>
              <a:t> den </a:t>
            </a:r>
            <a:r>
              <a:rPr lang="en-GB" dirty="0" err="1"/>
              <a:t>forsimplede</a:t>
            </a:r>
            <a:r>
              <a:rPr lang="en-GB" dirty="0"/>
              <a:t> model over, </a:t>
            </a:r>
            <a:r>
              <a:rPr lang="en-GB" dirty="0" err="1"/>
              <a:t>hvad</a:t>
            </a:r>
            <a:r>
              <a:rPr lang="en-GB" dirty="0"/>
              <a:t> </a:t>
            </a:r>
            <a:r>
              <a:rPr lang="en-GB" dirty="0" err="1"/>
              <a:t>genren</a:t>
            </a:r>
            <a:r>
              <a:rPr lang="en-GB" dirty="0"/>
              <a:t> </a:t>
            </a:r>
            <a:r>
              <a:rPr lang="en-GB" dirty="0" err="1"/>
              <a:t>kan</a:t>
            </a:r>
            <a:r>
              <a:rPr lang="en-GB" dirty="0"/>
              <a:t> </a:t>
            </a:r>
            <a:r>
              <a:rPr lang="en-GB" dirty="0" err="1"/>
              <a:t>indeholde</a:t>
            </a:r>
            <a:r>
              <a:rPr lang="en-GB" dirty="0"/>
              <a:t>. Og </a:t>
            </a:r>
            <a:r>
              <a:rPr lang="en-GB" dirty="0" err="1"/>
              <a:t>uddyb</a:t>
            </a:r>
            <a:r>
              <a:rPr lang="en-GB" dirty="0"/>
              <a:t> for </a:t>
            </a:r>
            <a:r>
              <a:rPr lang="en-GB" dirty="0" err="1"/>
              <a:t>eleverne</a:t>
            </a:r>
            <a:r>
              <a:rPr lang="en-GB" dirty="0"/>
              <a:t>, </a:t>
            </a:r>
            <a:r>
              <a:rPr lang="en-GB" dirty="0" err="1"/>
              <a:t>hvad</a:t>
            </a:r>
            <a:r>
              <a:rPr lang="en-GB" dirty="0"/>
              <a:t> de </a:t>
            </a:r>
            <a:r>
              <a:rPr lang="en-GB" dirty="0" err="1"/>
              <a:t>forskellige</a:t>
            </a:r>
            <a:r>
              <a:rPr lang="en-GB" dirty="0"/>
              <a:t> ting er.</a:t>
            </a:r>
          </a:p>
          <a:p>
            <a:endParaRPr lang="en-GB" dirty="0"/>
          </a:p>
          <a:p>
            <a:pPr marL="285750" indent="-285750">
              <a:buFontTx/>
              <a:buChar char="-"/>
            </a:pPr>
            <a:r>
              <a:rPr lang="da-DK" dirty="0"/>
              <a:t>Fakta om personen (alder, navn, job). Kan fx sættes i faktaboks</a:t>
            </a:r>
          </a:p>
          <a:p>
            <a:pPr marL="285750" indent="-285750">
              <a:buFontTx/>
              <a:buChar char="-"/>
            </a:pPr>
            <a:r>
              <a:rPr lang="da-DK" dirty="0"/>
              <a:t>Citater fra personen</a:t>
            </a:r>
          </a:p>
          <a:p>
            <a:pPr marL="285750" indent="-285750">
              <a:buFontTx/>
              <a:buChar char="-"/>
            </a:pPr>
            <a:r>
              <a:rPr lang="da-DK" dirty="0"/>
              <a:t>Fotografi af personen</a:t>
            </a:r>
          </a:p>
          <a:p>
            <a:pPr marL="285750" indent="-285750">
              <a:buFontTx/>
              <a:buChar char="-"/>
            </a:pPr>
            <a:r>
              <a:rPr lang="da-DK" dirty="0"/>
              <a:t>Beskrivelse af personens fortiden, nutid, fremtid. Fx drømme for fremtiden, eller historier fra fortiden.</a:t>
            </a:r>
          </a:p>
          <a:p>
            <a:pPr marL="285750" indent="-285750">
              <a:buFontTx/>
              <a:buChar char="-"/>
            </a:pPr>
            <a:r>
              <a:rPr lang="da-DK" dirty="0"/>
              <a:t>Et særligt </a:t>
            </a:r>
            <a:r>
              <a:rPr lang="da-DK" b="1" dirty="0"/>
              <a:t>fokus</a:t>
            </a:r>
            <a:r>
              <a:rPr lang="da-DK" dirty="0"/>
              <a:t> fx personens karriere, noget de er særligt gode tid, en bestemt begivenhed i deres liv</a:t>
            </a:r>
          </a:p>
          <a:p>
            <a:pPr marL="285750" indent="-285750">
              <a:buFontTx/>
              <a:buChar char="-"/>
            </a:pPr>
            <a:r>
              <a:rPr lang="da-DK" dirty="0"/>
              <a:t>En interessant overskrift</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5961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Indsæt</a:t>
            </a:r>
            <a:r>
              <a:rPr lang="en-GB" dirty="0"/>
              <a:t> </a:t>
            </a:r>
            <a:r>
              <a:rPr lang="en-GB" dirty="0" err="1"/>
              <a:t>evt</a:t>
            </a:r>
            <a:r>
              <a:rPr lang="en-GB" dirty="0"/>
              <a:t>. </a:t>
            </a:r>
            <a:r>
              <a:rPr lang="en-GB" dirty="0" err="1"/>
              <a:t>navne</a:t>
            </a:r>
            <a:r>
              <a:rPr lang="en-GB" dirty="0"/>
              <a:t>, </a:t>
            </a:r>
            <a:r>
              <a:rPr lang="en-GB" dirty="0" err="1"/>
              <a:t>titler</a:t>
            </a:r>
            <a:r>
              <a:rPr lang="en-GB" dirty="0"/>
              <a:t> </a:t>
            </a:r>
            <a:r>
              <a:rPr lang="en-GB" dirty="0" err="1"/>
              <a:t>og</a:t>
            </a:r>
            <a:r>
              <a:rPr lang="en-GB" dirty="0"/>
              <a:t> </a:t>
            </a:r>
            <a:r>
              <a:rPr lang="en-GB" dirty="0" err="1"/>
              <a:t>billeder</a:t>
            </a:r>
            <a:r>
              <a:rPr lang="en-GB" dirty="0"/>
              <a:t> </a:t>
            </a:r>
            <a:r>
              <a:rPr lang="en-GB" dirty="0" err="1"/>
              <a:t>på</a:t>
            </a:r>
            <a:r>
              <a:rPr lang="en-GB" dirty="0"/>
              <a:t> de </a:t>
            </a:r>
            <a:r>
              <a:rPr lang="en-GB" dirty="0" err="1"/>
              <a:t>personer</a:t>
            </a:r>
            <a:r>
              <a:rPr lang="en-GB" dirty="0"/>
              <a:t>, </a:t>
            </a:r>
            <a:r>
              <a:rPr lang="en-GB" dirty="0" err="1"/>
              <a:t>som</a:t>
            </a:r>
            <a:r>
              <a:rPr lang="en-GB" dirty="0"/>
              <a:t> du </a:t>
            </a:r>
            <a:r>
              <a:rPr lang="en-GB" dirty="0" err="1"/>
              <a:t>har</a:t>
            </a:r>
            <a:r>
              <a:rPr lang="en-GB" dirty="0"/>
              <a:t> </a:t>
            </a:r>
            <a:r>
              <a:rPr lang="en-GB" dirty="0" err="1"/>
              <a:t>indgået</a:t>
            </a:r>
            <a:r>
              <a:rPr lang="en-GB" dirty="0"/>
              <a:t> </a:t>
            </a:r>
            <a:r>
              <a:rPr lang="en-GB" dirty="0" err="1"/>
              <a:t>aftale</a:t>
            </a:r>
            <a:r>
              <a:rPr lang="en-GB" dirty="0"/>
              <a:t> med om at </a:t>
            </a:r>
            <a:r>
              <a:rPr lang="en-GB" dirty="0" err="1"/>
              <a:t>blive</a:t>
            </a:r>
            <a:r>
              <a:rPr lang="en-GB" dirty="0"/>
              <a:t> </a:t>
            </a:r>
            <a:r>
              <a:rPr lang="en-GB" dirty="0" err="1"/>
              <a:t>interviewet</a:t>
            </a:r>
            <a:r>
              <a:rPr lang="en-GB" dirty="0"/>
              <a:t>.</a:t>
            </a:r>
          </a:p>
          <a:p>
            <a:endParaRPr lang="en-GB" dirty="0"/>
          </a:p>
          <a:p>
            <a:r>
              <a:rPr lang="en-GB" dirty="0"/>
              <a:t>AI </a:t>
            </a:r>
            <a:r>
              <a:rPr lang="en-GB" dirty="0" err="1"/>
              <a:t>genereret</a:t>
            </a:r>
            <a:r>
              <a:rPr lang="en-GB" dirty="0"/>
              <a:t> </a:t>
            </a:r>
            <a:r>
              <a:rPr lang="en-GB" dirty="0" err="1"/>
              <a:t>billede</a:t>
            </a:r>
            <a:r>
              <a:rPr lang="en-GB" dirty="0"/>
              <a:t> fra CoPilot.</a:t>
            </a:r>
          </a:p>
        </p:txBody>
      </p:sp>
      <p:sp>
        <p:nvSpPr>
          <p:cNvPr id="4" name="Slide Number Placeholder 3"/>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4290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med at lade </a:t>
            </a:r>
            <a:r>
              <a:rPr lang="en-GB" dirty="0" err="1"/>
              <a:t>eleverne</a:t>
            </a:r>
            <a:r>
              <a:rPr lang="en-GB" dirty="0"/>
              <a:t> </a:t>
            </a:r>
            <a:r>
              <a:rPr lang="en-GB" dirty="0" err="1"/>
              <a:t>hjælpe</a:t>
            </a:r>
            <a:r>
              <a:rPr lang="en-GB" dirty="0"/>
              <a:t> med at </a:t>
            </a:r>
            <a:r>
              <a:rPr lang="en-GB" dirty="0" err="1"/>
              <a:t>svare</a:t>
            </a:r>
            <a:r>
              <a:rPr lang="en-GB" dirty="0"/>
              <a:t> </a:t>
            </a:r>
            <a:r>
              <a:rPr lang="en-GB" dirty="0" err="1"/>
              <a:t>på</a:t>
            </a:r>
            <a:r>
              <a:rPr lang="en-GB" dirty="0"/>
              <a:t>, </a:t>
            </a:r>
            <a:r>
              <a:rPr lang="en-GB" dirty="0" err="1"/>
              <a:t>hvad</a:t>
            </a:r>
            <a:r>
              <a:rPr lang="en-GB" dirty="0"/>
              <a:t> et interview er. Det </a:t>
            </a:r>
            <a:r>
              <a:rPr lang="en-GB" dirty="0" err="1"/>
              <a:t>kan</a:t>
            </a:r>
            <a:r>
              <a:rPr lang="en-GB" dirty="0"/>
              <a:t> </a:t>
            </a:r>
            <a:r>
              <a:rPr lang="en-GB" dirty="0" err="1"/>
              <a:t>hjælpe</a:t>
            </a:r>
            <a:r>
              <a:rPr lang="en-GB" dirty="0"/>
              <a:t> at tale om, </a:t>
            </a:r>
            <a:r>
              <a:rPr lang="en-GB" dirty="0" err="1"/>
              <a:t>hvad</a:t>
            </a:r>
            <a:r>
              <a:rPr lang="en-GB" dirty="0"/>
              <a:t> et interview </a:t>
            </a:r>
            <a:r>
              <a:rPr lang="en-GB" dirty="0" err="1"/>
              <a:t>ikke</a:t>
            </a:r>
            <a:r>
              <a:rPr lang="en-GB" dirty="0"/>
              <a:t> er. Det er </a:t>
            </a:r>
            <a:r>
              <a:rPr lang="en-GB" dirty="0" err="1"/>
              <a:t>ikke</a:t>
            </a:r>
            <a:r>
              <a:rPr lang="en-GB" dirty="0"/>
              <a:t> </a:t>
            </a:r>
            <a:r>
              <a:rPr lang="en-GB" dirty="0" err="1"/>
              <a:t>en</a:t>
            </a:r>
            <a:r>
              <a:rPr lang="en-GB" dirty="0"/>
              <a:t> </a:t>
            </a:r>
            <a:r>
              <a:rPr lang="en-GB" dirty="0" err="1"/>
              <a:t>uformel</a:t>
            </a:r>
            <a:r>
              <a:rPr lang="en-GB" dirty="0"/>
              <a:t> </a:t>
            </a:r>
            <a:r>
              <a:rPr lang="en-GB" dirty="0" err="1"/>
              <a:t>samtale</a:t>
            </a:r>
            <a:r>
              <a:rPr lang="en-GB" dirty="0"/>
              <a:t>, det er </a:t>
            </a:r>
            <a:r>
              <a:rPr lang="en-GB" dirty="0" err="1"/>
              <a:t>ikke</a:t>
            </a:r>
            <a:r>
              <a:rPr lang="en-GB" dirty="0"/>
              <a:t> </a:t>
            </a:r>
            <a:r>
              <a:rPr lang="en-GB" dirty="0" err="1"/>
              <a:t>noget</a:t>
            </a:r>
            <a:r>
              <a:rPr lang="en-GB" dirty="0"/>
              <a:t>, man finder </a:t>
            </a:r>
            <a:r>
              <a:rPr lang="en-GB" dirty="0" err="1"/>
              <a:t>på</a:t>
            </a:r>
            <a:r>
              <a:rPr lang="en-GB" dirty="0"/>
              <a:t> </a:t>
            </a:r>
            <a:r>
              <a:rPr lang="en-GB" dirty="0" err="1"/>
              <a:t>undervejs</a:t>
            </a:r>
            <a:r>
              <a:rPr lang="en-GB" dirty="0"/>
              <a:t> </a:t>
            </a:r>
            <a:r>
              <a:rPr lang="en-GB" dirty="0" err="1"/>
              <a:t>fx</a:t>
            </a:r>
            <a:r>
              <a:rPr lang="en-GB" dirty="0"/>
              <a:t>.</a:t>
            </a:r>
          </a:p>
          <a:p>
            <a:endParaRPr lang="en-GB" dirty="0"/>
          </a:p>
          <a:p>
            <a:r>
              <a:rPr lang="en-GB" dirty="0" err="1"/>
              <a:t>Billede</a:t>
            </a:r>
            <a:r>
              <a:rPr lang="en-GB" dirty="0"/>
              <a:t> </a:t>
            </a:r>
            <a:r>
              <a:rPr lang="en-GB" dirty="0" err="1"/>
              <a:t>fra</a:t>
            </a:r>
            <a:r>
              <a:rPr lang="en-GB" dirty="0"/>
              <a:t> Pixabay.com</a:t>
            </a:r>
          </a:p>
        </p:txBody>
      </p:sp>
      <p:sp>
        <p:nvSpPr>
          <p:cNvPr id="4" name="Slide Number Placeholder 3"/>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8418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 med </a:t>
            </a:r>
            <a:r>
              <a:rPr lang="en-GB" dirty="0" err="1"/>
              <a:t>eleverne</a:t>
            </a:r>
            <a:r>
              <a:rPr lang="en-GB" dirty="0"/>
              <a:t> om HV-</a:t>
            </a:r>
            <a:r>
              <a:rPr lang="en-GB" dirty="0" err="1"/>
              <a:t>spørgsmål</a:t>
            </a:r>
            <a:r>
              <a:rPr lang="en-GB" dirty="0"/>
              <a:t>. Start med at lade </a:t>
            </a:r>
            <a:r>
              <a:rPr lang="en-GB" dirty="0" err="1"/>
              <a:t>dem</a:t>
            </a:r>
            <a:r>
              <a:rPr lang="en-GB" dirty="0"/>
              <a:t> </a:t>
            </a:r>
            <a:r>
              <a:rPr lang="en-GB" dirty="0" err="1"/>
              <a:t>finde</a:t>
            </a:r>
            <a:r>
              <a:rPr lang="en-GB" dirty="0"/>
              <a:t> </a:t>
            </a:r>
            <a:r>
              <a:rPr lang="en-GB" dirty="0" err="1"/>
              <a:t>på</a:t>
            </a:r>
            <a:r>
              <a:rPr lang="en-GB" dirty="0"/>
              <a:t> </a:t>
            </a:r>
            <a:r>
              <a:rPr lang="en-GB" dirty="0" err="1"/>
              <a:t>så</a:t>
            </a:r>
            <a:r>
              <a:rPr lang="en-GB" dirty="0"/>
              <a:t> mange HV-</a:t>
            </a:r>
            <a:r>
              <a:rPr lang="en-GB" dirty="0" err="1"/>
              <a:t>ord</a:t>
            </a:r>
            <a:r>
              <a:rPr lang="en-GB" dirty="0"/>
              <a:t>, </a:t>
            </a:r>
            <a:r>
              <a:rPr lang="en-GB" dirty="0" err="1"/>
              <a:t>som</a:t>
            </a:r>
            <a:r>
              <a:rPr lang="en-GB" dirty="0"/>
              <a:t> de </a:t>
            </a:r>
            <a:r>
              <a:rPr lang="en-GB" dirty="0" err="1"/>
              <a:t>kan.</a:t>
            </a:r>
            <a:endParaRPr lang="en-GB" dirty="0"/>
          </a:p>
          <a:p>
            <a:r>
              <a:rPr lang="en-GB" dirty="0" err="1"/>
              <a:t>Prøv</a:t>
            </a:r>
            <a:r>
              <a:rPr lang="en-GB" dirty="0"/>
              <a:t> </a:t>
            </a:r>
            <a:r>
              <a:rPr lang="en-GB" dirty="0" err="1"/>
              <a:t>derefter</a:t>
            </a:r>
            <a:r>
              <a:rPr lang="en-GB" dirty="0"/>
              <a:t> at </a:t>
            </a:r>
            <a:r>
              <a:rPr lang="en-GB" dirty="0" err="1"/>
              <a:t>gennemgå</a:t>
            </a:r>
            <a:r>
              <a:rPr lang="en-GB" dirty="0"/>
              <a:t> </a:t>
            </a:r>
            <a:r>
              <a:rPr lang="en-GB" dirty="0" err="1"/>
              <a:t>oversigten</a:t>
            </a:r>
            <a:r>
              <a:rPr lang="en-GB" dirty="0"/>
              <a:t> over </a:t>
            </a:r>
            <a:r>
              <a:rPr lang="en-GB" dirty="0" err="1"/>
              <a:t>spørgsmål</a:t>
            </a:r>
            <a:r>
              <a:rPr lang="en-GB" dirty="0"/>
              <a:t> med dem. </a:t>
            </a:r>
            <a:r>
              <a:rPr lang="en-GB" dirty="0" err="1"/>
              <a:t>Hvilke</a:t>
            </a:r>
            <a:r>
              <a:rPr lang="en-GB" dirty="0"/>
              <a:t> </a:t>
            </a:r>
            <a:r>
              <a:rPr lang="en-GB" dirty="0" err="1"/>
              <a:t>spørgsmål</a:t>
            </a:r>
            <a:r>
              <a:rPr lang="en-GB" dirty="0"/>
              <a:t> </a:t>
            </a:r>
            <a:r>
              <a:rPr lang="en-GB" dirty="0" err="1"/>
              <a:t>kan</a:t>
            </a:r>
            <a:r>
              <a:rPr lang="en-GB" dirty="0"/>
              <a:t> man </a:t>
            </a:r>
            <a:r>
              <a:rPr lang="en-GB" dirty="0" err="1"/>
              <a:t>svare</a:t>
            </a:r>
            <a:r>
              <a:rPr lang="en-GB" dirty="0"/>
              <a:t> </a:t>
            </a:r>
            <a:r>
              <a:rPr lang="en-GB" dirty="0" err="1"/>
              <a:t>ja</a:t>
            </a:r>
            <a:r>
              <a:rPr lang="en-GB" dirty="0"/>
              <a:t> </a:t>
            </a:r>
            <a:r>
              <a:rPr lang="en-GB" dirty="0" err="1"/>
              <a:t>eller</a:t>
            </a:r>
            <a:r>
              <a:rPr lang="en-GB" dirty="0"/>
              <a:t> </a:t>
            </a:r>
            <a:r>
              <a:rPr lang="en-GB" dirty="0" err="1"/>
              <a:t>nej</a:t>
            </a:r>
            <a:r>
              <a:rPr lang="en-GB" dirty="0"/>
              <a:t> </a:t>
            </a:r>
            <a:r>
              <a:rPr lang="en-GB" dirty="0" err="1"/>
              <a:t>til</a:t>
            </a:r>
            <a:r>
              <a:rPr lang="en-GB" dirty="0"/>
              <a:t>? </a:t>
            </a:r>
            <a:r>
              <a:rPr lang="en-GB" dirty="0" err="1"/>
              <a:t>Hvilke</a:t>
            </a:r>
            <a:r>
              <a:rPr lang="en-GB" dirty="0"/>
              <a:t> </a:t>
            </a:r>
            <a:r>
              <a:rPr lang="en-GB" dirty="0" err="1"/>
              <a:t>spørgsmål</a:t>
            </a:r>
            <a:r>
              <a:rPr lang="en-GB" dirty="0"/>
              <a:t> </a:t>
            </a:r>
            <a:r>
              <a:rPr lang="en-GB" dirty="0" err="1"/>
              <a:t>kræver</a:t>
            </a:r>
            <a:r>
              <a:rPr lang="en-GB" dirty="0"/>
              <a:t> et </a:t>
            </a:r>
            <a:r>
              <a:rPr lang="en-GB" dirty="0" err="1"/>
              <a:t>længere</a:t>
            </a:r>
            <a:r>
              <a:rPr lang="en-GB" dirty="0"/>
              <a:t> </a:t>
            </a:r>
            <a:r>
              <a:rPr lang="en-GB" dirty="0" err="1"/>
              <a:t>svar</a:t>
            </a:r>
            <a:r>
              <a:rPr lang="en-GB" dirty="0"/>
              <a:t>?</a:t>
            </a:r>
          </a:p>
          <a:p>
            <a:endParaRPr lang="en-GB" dirty="0"/>
          </a:p>
          <a:p>
            <a:r>
              <a:rPr lang="en-GB" dirty="0" err="1"/>
              <a:t>Sammen</a:t>
            </a:r>
            <a:r>
              <a:rPr lang="en-GB" dirty="0"/>
              <a:t> </a:t>
            </a:r>
            <a:r>
              <a:rPr lang="en-GB" dirty="0" err="1"/>
              <a:t>kigger</a:t>
            </a:r>
            <a:r>
              <a:rPr lang="en-GB" dirty="0"/>
              <a:t> I </a:t>
            </a:r>
            <a:r>
              <a:rPr lang="en-GB" dirty="0" err="1"/>
              <a:t>på</a:t>
            </a:r>
            <a:r>
              <a:rPr lang="en-GB" dirty="0"/>
              <a:t> </a:t>
            </a:r>
            <a:r>
              <a:rPr lang="en-GB" dirty="0" err="1"/>
              <a:t>interviewguiden</a:t>
            </a:r>
            <a:r>
              <a:rPr lang="en-GB" dirty="0"/>
              <a:t> (</a:t>
            </a:r>
            <a:r>
              <a:rPr lang="en-GB" dirty="0" err="1"/>
              <a:t>som</a:t>
            </a:r>
            <a:r>
              <a:rPr lang="en-GB" dirty="0"/>
              <a:t> er </a:t>
            </a:r>
            <a:r>
              <a:rPr lang="en-GB" dirty="0" err="1"/>
              <a:t>vedhæftet</a:t>
            </a:r>
            <a:r>
              <a:rPr lang="en-GB" dirty="0"/>
              <a:t> </a:t>
            </a:r>
            <a:r>
              <a:rPr lang="en-GB" dirty="0" err="1"/>
              <a:t>forløbet</a:t>
            </a:r>
            <a:r>
              <a:rPr lang="en-GB" dirty="0"/>
              <a:t>) </a:t>
            </a:r>
            <a:r>
              <a:rPr lang="en-GB" dirty="0" err="1"/>
              <a:t>og</a:t>
            </a:r>
            <a:r>
              <a:rPr lang="en-GB" dirty="0"/>
              <a:t> </a:t>
            </a:r>
            <a:r>
              <a:rPr lang="en-GB" dirty="0" err="1"/>
              <a:t>udfylder</a:t>
            </a:r>
            <a:r>
              <a:rPr lang="en-GB" dirty="0"/>
              <a:t> de </a:t>
            </a:r>
            <a:r>
              <a:rPr lang="en-GB" dirty="0" err="1"/>
              <a:t>tomme</a:t>
            </a:r>
            <a:r>
              <a:rPr lang="en-GB" dirty="0"/>
              <a:t> </a:t>
            </a:r>
            <a:r>
              <a:rPr lang="en-GB" dirty="0" err="1"/>
              <a:t>felter</a:t>
            </a:r>
            <a:r>
              <a:rPr lang="en-GB" dirty="0"/>
              <a:t> med </a:t>
            </a:r>
            <a:r>
              <a:rPr lang="en-GB" dirty="0" err="1"/>
              <a:t>interviewspørgsmål</a:t>
            </a:r>
            <a:r>
              <a:rPr lang="en-GB" dirty="0"/>
              <a:t>. </a:t>
            </a:r>
            <a:r>
              <a:rPr lang="en-GB" dirty="0" err="1"/>
              <a:t>Eleverne</a:t>
            </a:r>
            <a:r>
              <a:rPr lang="en-GB" dirty="0"/>
              <a:t> </a:t>
            </a:r>
            <a:r>
              <a:rPr lang="en-GB" dirty="0" err="1"/>
              <a:t>kan</a:t>
            </a:r>
            <a:r>
              <a:rPr lang="en-GB" dirty="0"/>
              <a:t> </a:t>
            </a:r>
            <a:r>
              <a:rPr lang="en-GB" dirty="0" err="1"/>
              <a:t>arbejde</a:t>
            </a:r>
            <a:r>
              <a:rPr lang="en-GB" dirty="0"/>
              <a:t> to </a:t>
            </a:r>
            <a:r>
              <a:rPr lang="en-GB" dirty="0" err="1"/>
              <a:t>og</a:t>
            </a:r>
            <a:r>
              <a:rPr lang="en-GB" dirty="0"/>
              <a:t> to med at </a:t>
            </a:r>
            <a:r>
              <a:rPr lang="en-GB" dirty="0" err="1"/>
              <a:t>finde</a:t>
            </a:r>
            <a:r>
              <a:rPr lang="en-GB" dirty="0"/>
              <a:t> </a:t>
            </a:r>
            <a:r>
              <a:rPr lang="en-GB" dirty="0" err="1"/>
              <a:t>på</a:t>
            </a:r>
            <a:r>
              <a:rPr lang="en-GB" dirty="0"/>
              <a:t> </a:t>
            </a:r>
            <a:r>
              <a:rPr lang="en-GB" dirty="0" err="1"/>
              <a:t>spørgsmål</a:t>
            </a:r>
            <a:r>
              <a:rPr lang="en-GB" dirty="0"/>
              <a:t>, </a:t>
            </a:r>
            <a:r>
              <a:rPr lang="en-GB" dirty="0" err="1"/>
              <a:t>efterfølgende</a:t>
            </a:r>
            <a:r>
              <a:rPr lang="en-GB" dirty="0"/>
              <a:t> </a:t>
            </a:r>
            <a:r>
              <a:rPr lang="en-GB" dirty="0" err="1"/>
              <a:t>skrives</a:t>
            </a:r>
            <a:r>
              <a:rPr lang="en-GB" dirty="0"/>
              <a:t> de </a:t>
            </a:r>
            <a:r>
              <a:rPr lang="en-GB" dirty="0" err="1"/>
              <a:t>forskellige</a:t>
            </a:r>
            <a:r>
              <a:rPr lang="en-GB" dirty="0"/>
              <a:t> bud </a:t>
            </a:r>
            <a:r>
              <a:rPr lang="en-GB" dirty="0" err="1"/>
              <a:t>på</a:t>
            </a:r>
            <a:r>
              <a:rPr lang="en-GB" dirty="0"/>
              <a:t> </a:t>
            </a:r>
            <a:r>
              <a:rPr lang="en-GB" dirty="0" err="1"/>
              <a:t>tavlen</a:t>
            </a:r>
            <a:r>
              <a:rPr lang="en-GB" dirty="0"/>
              <a:t> </a:t>
            </a:r>
            <a:r>
              <a:rPr lang="en-GB" dirty="0" err="1"/>
              <a:t>og</a:t>
            </a:r>
            <a:r>
              <a:rPr lang="en-GB" dirty="0"/>
              <a:t> I </a:t>
            </a:r>
            <a:r>
              <a:rPr lang="en-GB" dirty="0" err="1"/>
              <a:t>vælger</a:t>
            </a:r>
            <a:r>
              <a:rPr lang="en-GB" dirty="0"/>
              <a:t> </a:t>
            </a:r>
            <a:r>
              <a:rPr lang="en-GB" dirty="0" err="1"/>
              <a:t>i</a:t>
            </a:r>
            <a:r>
              <a:rPr lang="en-GB" dirty="0"/>
              <a:t> </a:t>
            </a:r>
            <a:r>
              <a:rPr lang="en-GB" dirty="0" err="1"/>
              <a:t>fællesskab</a:t>
            </a:r>
            <a:r>
              <a:rPr lang="en-GB" dirty="0"/>
              <a:t> to. Eller I </a:t>
            </a:r>
            <a:r>
              <a:rPr lang="en-GB" dirty="0" err="1"/>
              <a:t>kan</a:t>
            </a:r>
            <a:r>
              <a:rPr lang="en-GB" dirty="0"/>
              <a:t> </a:t>
            </a:r>
            <a:r>
              <a:rPr lang="en-GB" dirty="0" err="1"/>
              <a:t>brainstorme</a:t>
            </a:r>
            <a:r>
              <a:rPr lang="en-GB" dirty="0"/>
              <a:t> </a:t>
            </a:r>
            <a:r>
              <a:rPr lang="en-GB" dirty="0" err="1"/>
              <a:t>sammen</a:t>
            </a:r>
            <a:r>
              <a:rPr lang="en-GB" dirty="0"/>
              <a:t>, </a:t>
            </a:r>
            <a:r>
              <a:rPr lang="en-GB" dirty="0" err="1"/>
              <a:t>hvorefter</a:t>
            </a:r>
            <a:r>
              <a:rPr lang="en-GB" dirty="0"/>
              <a:t> </a:t>
            </a:r>
            <a:r>
              <a:rPr lang="en-GB" dirty="0" err="1"/>
              <a:t>eleverne</a:t>
            </a:r>
            <a:r>
              <a:rPr lang="en-GB" dirty="0"/>
              <a:t> </a:t>
            </a:r>
            <a:r>
              <a:rPr lang="en-GB" dirty="0" err="1"/>
              <a:t>i</a:t>
            </a:r>
            <a:r>
              <a:rPr lang="en-GB" dirty="0"/>
              <a:t> </a:t>
            </a:r>
            <a:r>
              <a:rPr lang="en-GB" dirty="0" err="1"/>
              <a:t>deres</a:t>
            </a:r>
            <a:r>
              <a:rPr lang="en-GB" dirty="0"/>
              <a:t> </a:t>
            </a:r>
            <a:r>
              <a:rPr lang="en-GB" dirty="0" err="1"/>
              <a:t>interviewgrupper</a:t>
            </a:r>
            <a:r>
              <a:rPr lang="en-GB" dirty="0"/>
              <a:t> </a:t>
            </a:r>
            <a:r>
              <a:rPr lang="en-GB" dirty="0" err="1"/>
              <a:t>selv</a:t>
            </a:r>
            <a:r>
              <a:rPr lang="en-GB" dirty="0"/>
              <a:t> </a:t>
            </a:r>
            <a:r>
              <a:rPr lang="en-GB" dirty="0" err="1"/>
              <a:t>udvælger</a:t>
            </a:r>
            <a:r>
              <a:rPr lang="en-GB" dirty="0"/>
              <a:t> de to </a:t>
            </a:r>
            <a:r>
              <a:rPr lang="en-GB" dirty="0" err="1"/>
              <a:t>ekstra</a:t>
            </a:r>
            <a:r>
              <a:rPr lang="en-GB" dirty="0"/>
              <a:t> </a:t>
            </a:r>
            <a:r>
              <a:rPr lang="en-GB" dirty="0" err="1"/>
              <a:t>spørgsmål</a:t>
            </a:r>
            <a:r>
              <a:rPr lang="en-GB" dirty="0"/>
              <a:t>, </a:t>
            </a:r>
            <a:r>
              <a:rPr lang="en-GB" dirty="0" err="1"/>
              <a:t>som</a:t>
            </a:r>
            <a:r>
              <a:rPr lang="en-GB" dirty="0"/>
              <a:t> de </a:t>
            </a:r>
            <a:r>
              <a:rPr lang="en-GB" dirty="0" err="1"/>
              <a:t>vil</a:t>
            </a:r>
            <a:r>
              <a:rPr lang="en-GB" dirty="0"/>
              <a:t> </a:t>
            </a:r>
            <a:r>
              <a:rPr lang="en-GB" dirty="0" err="1"/>
              <a:t>stille</a:t>
            </a:r>
            <a:r>
              <a:rPr lang="en-GB" dirty="0"/>
              <a:t>.</a:t>
            </a:r>
          </a:p>
          <a:p>
            <a:endParaRPr lang="en-GB" dirty="0"/>
          </a:p>
          <a:p>
            <a:r>
              <a:rPr lang="en-GB" dirty="0" err="1"/>
              <a:t>Billede</a:t>
            </a:r>
            <a:r>
              <a:rPr lang="en-GB" dirty="0"/>
              <a:t> </a:t>
            </a:r>
            <a:r>
              <a:rPr lang="en-GB" dirty="0" err="1"/>
              <a:t>fra</a:t>
            </a:r>
            <a:r>
              <a:rPr lang="en-GB" dirty="0"/>
              <a:t> pixabay.com</a:t>
            </a:r>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p:cNvSpPr>
            <a:spLocks noGrp="1"/>
          </p:cNvSpPr>
          <p:nvPr>
            <p:ph type="dt" idx="1"/>
          </p:nvPr>
        </p:nvSpPr>
        <p:spPr/>
        <p:txBody>
          <a:bodyPr/>
          <a:lstStyle/>
          <a:p>
            <a:fld id="{D325BBF7-0B0C-48D4-ABAA-EF360EF241C5}" type="datetime1">
              <a:rPr lang="en-GB" smtClean="0"/>
              <a:t>23/01/2025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4712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63F7-EF8D-1442-2805-F90D13F7F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B73C6-4021-68D5-1099-5B1540F6C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5FE5C-42F5-ED25-BFA5-92006F0FA515}"/>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08D8D708-28BE-2B4D-76EA-65C5F9F1D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89D1B-E6BF-1F61-350B-A416EBB70266}"/>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8220917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4915-0AA5-88A7-550C-EDDA66267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7B0AC-256A-DD5C-1FB2-5A51ABFB7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513A8-DC61-DCAC-BADE-CE9BA1EE3933}"/>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304F1CA6-2AA6-85A0-F736-1DE71D240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0E3D0-868A-15DA-2C55-9405297444AF}"/>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32420509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D8FEF-8EEC-1D16-8F69-5FF3DA5EC3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F4F87-CA82-C826-169C-6FB5E8F98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8FAE7-3CBB-7B80-6765-1E483D9B8B68}"/>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A49F97FD-BF40-F2B8-A174-8202C552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56C77-356C-3228-9EE8-7AC8DFA4CB61}"/>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27217340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23/01/2025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‹nr.›</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4168200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7F94-F949-C9D2-64CD-B62B7DC79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E5FE4-1DC9-4259-BC3F-AAA35F553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BD69D-53F3-11C2-CD61-58145ADE391F}"/>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CA127DC1-FAE3-D580-F35F-401162D21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5CA33-9D26-98B6-E85B-DDD045083703}"/>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2126212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BDCC-CCDE-89ED-215B-A5C7B94C5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5A45BD-B998-CDFD-1526-FDD92DF37B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13C8F-2C17-07EA-C35A-A35FBFF6BAE6}"/>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973E90C3-7845-28AD-B4AB-4E25141A3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ABC6B-8C7F-938E-F069-4B9182347D40}"/>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1756847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2F3A-0938-B89E-F4AB-85FEE1807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60B9D-3512-C97D-CC45-A43A179A5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026FA-4782-12C8-2CC1-2C7509451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189C04-0833-1C4B-D8A2-3712684FF8AE}"/>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6" name="Footer Placeholder 5">
            <a:extLst>
              <a:ext uri="{FF2B5EF4-FFF2-40B4-BE49-F238E27FC236}">
                <a16:creationId xmlns:a16="http://schemas.microsoft.com/office/drawing/2014/main" id="{C74AB21E-0157-D95F-9FCC-4B063351B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D5F7A-AE0A-B266-6D5F-8DCFAF7C0971}"/>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23534390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F502-0597-DE6F-EFAA-91FE7CBC24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5B2D51-88C7-8166-7DF4-05B2412EE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4D9031-D1F7-2CE0-3119-FE2D72314F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4C981-6167-2D0E-C5BB-60431E345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FAC50-58D5-0FF1-CA9C-ADFF4B70C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834AD-3601-067D-72FB-6D29B190C11E}"/>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8" name="Footer Placeholder 7">
            <a:extLst>
              <a:ext uri="{FF2B5EF4-FFF2-40B4-BE49-F238E27FC236}">
                <a16:creationId xmlns:a16="http://schemas.microsoft.com/office/drawing/2014/main" id="{F366F7D6-4AD1-81C2-9724-6BD002051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19DA6-2F99-B552-267C-700E7BCBDFD0}"/>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19837663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FD68-AAAD-B847-FEDE-8097587BD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AE93F-DDAA-4DD3-F594-609BC950455F}"/>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4" name="Footer Placeholder 3">
            <a:extLst>
              <a:ext uri="{FF2B5EF4-FFF2-40B4-BE49-F238E27FC236}">
                <a16:creationId xmlns:a16="http://schemas.microsoft.com/office/drawing/2014/main" id="{4BBBD2A4-363A-DAA0-622F-DD627BA81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6BABE-D66C-7F7F-7ABA-8A59FDD28E4F}"/>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29219450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D7050-3A86-DB26-84B4-1380B38A3D30}"/>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3" name="Footer Placeholder 2">
            <a:extLst>
              <a:ext uri="{FF2B5EF4-FFF2-40B4-BE49-F238E27FC236}">
                <a16:creationId xmlns:a16="http://schemas.microsoft.com/office/drawing/2014/main" id="{25EE70D8-9614-140C-81C8-4A5C6A3B8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A678B-AC33-BD31-7B81-62828144C398}"/>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21143685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7EB7-7A36-D8E2-02CC-749D8CB3F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C83CD-C860-00EB-932A-D31384975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020D6-2495-A29C-DAC2-F0076F184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F7D8A-A545-AF69-94BF-B59A301035E7}"/>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6" name="Footer Placeholder 5">
            <a:extLst>
              <a:ext uri="{FF2B5EF4-FFF2-40B4-BE49-F238E27FC236}">
                <a16:creationId xmlns:a16="http://schemas.microsoft.com/office/drawing/2014/main" id="{1D14F846-93A0-440A-DF82-A698055FA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D9461-0EED-10DF-5196-A303CB95FF96}"/>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1213184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58D1-A1EA-0634-FAC2-90E4D720A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24B92-4BA2-E8CE-A1AE-B26577865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59854-B0B7-287F-B832-2C9C0A998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E5A84-FE53-EC4F-4180-C28245FDBDD8}"/>
              </a:ext>
            </a:extLst>
          </p:cNvPr>
          <p:cNvSpPr>
            <a:spLocks noGrp="1"/>
          </p:cNvSpPr>
          <p:nvPr>
            <p:ph type="dt" sz="half" idx="10"/>
          </p:nvPr>
        </p:nvSpPr>
        <p:spPr/>
        <p:txBody>
          <a:bodyPr/>
          <a:lstStyle/>
          <a:p>
            <a:fld id="{1A886069-5185-423F-843D-C2F3A033B902}" type="datetimeFigureOut">
              <a:rPr lang="en-US" smtClean="0"/>
              <a:t>1/23/2025</a:t>
            </a:fld>
            <a:endParaRPr lang="en-US"/>
          </a:p>
        </p:txBody>
      </p:sp>
      <p:sp>
        <p:nvSpPr>
          <p:cNvPr id="6" name="Footer Placeholder 5">
            <a:extLst>
              <a:ext uri="{FF2B5EF4-FFF2-40B4-BE49-F238E27FC236}">
                <a16:creationId xmlns:a16="http://schemas.microsoft.com/office/drawing/2014/main" id="{55B90BC5-7018-2B6D-B9F7-2475E1AF4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76DC6-615A-374B-A4E6-15D9BD75FDA1}"/>
              </a:ext>
            </a:extLst>
          </p:cNvPr>
          <p:cNvSpPr>
            <a:spLocks noGrp="1"/>
          </p:cNvSpPr>
          <p:nvPr>
            <p:ph type="sldNum" sz="quarter" idx="12"/>
          </p:nvPr>
        </p:nvSpPr>
        <p:spPr/>
        <p:txBody>
          <a:bodyPr/>
          <a:lstStyle/>
          <a:p>
            <a:fld id="{80580A79-C1F5-4728-9713-FF2EEEBEE14A}" type="slidenum">
              <a:rPr lang="en-US" smtClean="0"/>
              <a:t>‹nr.›</a:t>
            </a:fld>
            <a:endParaRPr lang="en-US"/>
          </a:p>
        </p:txBody>
      </p:sp>
    </p:spTree>
    <p:extLst>
      <p:ext uri="{BB962C8B-B14F-4D97-AF65-F5344CB8AC3E}">
        <p14:creationId xmlns:p14="http://schemas.microsoft.com/office/powerpoint/2010/main" val="31494879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813B5-2A41-5C27-B7E0-D603DEF4A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43182-73AD-0D40-3DCC-23A18443D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9043-2191-16F3-BF2E-3BC4C2360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886069-5185-423F-843D-C2F3A033B902}" type="datetimeFigureOut">
              <a:rPr lang="en-US" smtClean="0"/>
              <a:t>1/23/2025</a:t>
            </a:fld>
            <a:endParaRPr lang="en-US"/>
          </a:p>
        </p:txBody>
      </p:sp>
      <p:sp>
        <p:nvSpPr>
          <p:cNvPr id="5" name="Footer Placeholder 4">
            <a:extLst>
              <a:ext uri="{FF2B5EF4-FFF2-40B4-BE49-F238E27FC236}">
                <a16:creationId xmlns:a16="http://schemas.microsoft.com/office/drawing/2014/main" id="{AFE4536C-B9BE-F920-FD20-E3C829D7C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5E17EA-46F5-6E05-831C-C882CC57D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80A79-C1F5-4728-9713-FF2EEEBEE14A}" type="slidenum">
              <a:rPr lang="en-US" smtClean="0"/>
              <a:t>‹nr.›</a:t>
            </a:fld>
            <a:endParaRPr lang="en-US"/>
          </a:p>
        </p:txBody>
      </p:sp>
    </p:spTree>
    <p:extLst>
      <p:ext uri="{BB962C8B-B14F-4D97-AF65-F5344CB8AC3E}">
        <p14:creationId xmlns:p14="http://schemas.microsoft.com/office/powerpoint/2010/main" val="178992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jfif"/><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2.sv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fif"/><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png"/><Relationship Id="rId7"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E574F2C1-A590-C24C-3E12-F87090EBFC2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F507359-E6B0-4F23-AD0A-0D95B06A9AE4}"/>
              </a:ext>
            </a:extLst>
          </p:cNvPr>
          <p:cNvSpPr>
            <a:spLocks noGrp="1"/>
          </p:cNvSpPr>
          <p:nvPr>
            <p:ph type="sldNum" sz="quarter" idx="12"/>
          </p:nvPr>
        </p:nvSpPr>
        <p:spPr/>
        <p:txBody>
          <a:bodyPr/>
          <a:lstStyle/>
          <a:p>
            <a:fld id="{23AA811B-2EBD-4900-905E-5BE206449611}" type="slidenum">
              <a:rPr lang="en-GB" smtClean="0"/>
              <a:pPr/>
              <a:t>1</a:t>
            </a:fld>
            <a:endParaRPr lang="en-GB"/>
          </a:p>
        </p:txBody>
      </p:sp>
      <p:sp>
        <p:nvSpPr>
          <p:cNvPr id="9" name="Title 2">
            <a:extLst>
              <a:ext uri="{FF2B5EF4-FFF2-40B4-BE49-F238E27FC236}">
                <a16:creationId xmlns:a16="http://schemas.microsoft.com/office/drawing/2014/main" id="{6953CC8B-3E82-4D08-85E1-D3BA77F23707}"/>
              </a:ext>
            </a:extLst>
          </p:cNvPr>
          <p:cNvSpPr txBox="1">
            <a:spLocks/>
          </p:cNvSpPr>
          <p:nvPr/>
        </p:nvSpPr>
        <p:spPr>
          <a:xfrm>
            <a:off x="360000" y="1313057"/>
            <a:ext cx="10485800" cy="138659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r>
              <a:rPr lang="da-DK" sz="9600" dirty="0">
                <a:solidFill>
                  <a:srgbClr val="33786D"/>
                </a:solidFill>
                <a:latin typeface="Source Sans Pro Black" panose="020B0803030403020204" pitchFamily="34" charset="0"/>
                <a:ea typeface="Source Sans Pro Black" panose="020B0803030403020204" pitchFamily="34" charset="0"/>
              </a:rPr>
              <a:t>Læreroplæg</a:t>
            </a:r>
            <a:r>
              <a:rPr lang="en-GB" sz="9600" dirty="0">
                <a:solidFill>
                  <a:srgbClr val="33786D"/>
                </a:solidFill>
                <a:latin typeface="Source Sans Pro Black" panose="020B0803030403020204" pitchFamily="34" charset="0"/>
                <a:ea typeface="Source Sans Pro Black" panose="020B0803030403020204" pitchFamily="34" charset="0"/>
              </a:rPr>
              <a:t/>
            </a:r>
            <a:br>
              <a:rPr lang="en-GB" sz="9600" dirty="0">
                <a:solidFill>
                  <a:srgbClr val="33786D"/>
                </a:solidFill>
                <a:latin typeface="Source Sans Pro Black" panose="020B0803030403020204" pitchFamily="34" charset="0"/>
                <a:ea typeface="Source Sans Pro Black" panose="020B0803030403020204" pitchFamily="34" charset="0"/>
              </a:rPr>
            </a:br>
            <a:r>
              <a:rPr lang="da-DK" sz="2000" dirty="0">
                <a:solidFill>
                  <a:srgbClr val="33786D"/>
                </a:solidFill>
                <a:latin typeface="Source Sans Pro Black" panose="020B0803030403020204" pitchFamily="34" charset="0"/>
                <a:ea typeface="Source Sans Pro Black" panose="020B0803030403020204" pitchFamily="34" charset="0"/>
              </a:rPr>
              <a:t>Skriv et portræt: Hvem arbejder på din skole?</a:t>
            </a:r>
            <a:endParaRPr lang="en-GB" sz="2000" dirty="0">
              <a:solidFill>
                <a:srgbClr val="33786D"/>
              </a:solidFill>
              <a:latin typeface="Source Sans Pro Black" panose="020B0803030403020204" pitchFamily="34" charset="0"/>
              <a:ea typeface="Source Sans Pro Black" panose="020B0803030403020204" pitchFamily="34" charset="0"/>
            </a:endParaRPr>
          </a:p>
        </p:txBody>
      </p:sp>
      <p:sp>
        <p:nvSpPr>
          <p:cNvPr id="10" name="TextBox 9">
            <a:extLst>
              <a:ext uri="{FF2B5EF4-FFF2-40B4-BE49-F238E27FC236}">
                <a16:creationId xmlns:a16="http://schemas.microsoft.com/office/drawing/2014/main" id="{8B16AD2F-4F5E-4CA1-AEAF-07ED07F34F6C}"/>
              </a:ext>
            </a:extLst>
          </p:cNvPr>
          <p:cNvSpPr txBox="1"/>
          <p:nvPr/>
        </p:nvSpPr>
        <p:spPr>
          <a:xfrm>
            <a:off x="360000" y="820615"/>
            <a:ext cx="711733" cy="492443"/>
          </a:xfrm>
          <a:prstGeom prst="rect">
            <a:avLst/>
          </a:prstGeom>
          <a:noFill/>
        </p:spPr>
        <p:txBody>
          <a:bodyPr wrap="none" lIns="0" tIns="0" rIns="0" bIns="0" rtlCol="0">
            <a:spAutoFit/>
          </a:bodyPr>
          <a:lstStyle/>
          <a:p>
            <a:r>
              <a:rPr lang="da-DK" sz="3200">
                <a:solidFill>
                  <a:srgbClr val="33786D"/>
                </a:solidFill>
                <a:latin typeface="Source Sans Pro Light" panose="020B0403030403020204" pitchFamily="34" charset="0"/>
                <a:ea typeface="Source Sans Pro Light" panose="020B0403030403020204" pitchFamily="34" charset="0"/>
              </a:rPr>
              <a:t>Bilag </a:t>
            </a:r>
          </a:p>
        </p:txBody>
      </p:sp>
      <p:pic>
        <p:nvPicPr>
          <p:cNvPr id="4" name="Graphic 3">
            <a:extLst>
              <a:ext uri="{FF2B5EF4-FFF2-40B4-BE49-F238E27FC236}">
                <a16:creationId xmlns:a16="http://schemas.microsoft.com/office/drawing/2014/main" id="{C71692A2-FE27-4783-B3EE-2FDC278EEE1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039497" y="3984487"/>
            <a:ext cx="2480503" cy="2439648"/>
          </a:xfrm>
          <a:prstGeom prst="rect">
            <a:avLst/>
          </a:prstGeom>
        </p:spPr>
      </p:pic>
    </p:spTree>
    <p:extLst>
      <p:ext uri="{BB962C8B-B14F-4D97-AF65-F5344CB8AC3E}">
        <p14:creationId xmlns:p14="http://schemas.microsoft.com/office/powerpoint/2010/main" val="22045419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10</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da-DK" sz="4000" dirty="0">
                <a:solidFill>
                  <a:srgbClr val="537670"/>
                </a:solidFill>
                <a:latin typeface="Source Sans Pro"/>
                <a:ea typeface="Source Sans Pro"/>
              </a:rPr>
              <a:t>Interview</a:t>
            </a:r>
            <a:endParaRPr lang="da-DK" sz="4000" dirty="0">
              <a:solidFill>
                <a:srgbClr val="537670"/>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C0BB7AE2-7639-CEC1-B3BC-CFC5E7C97720}"/>
              </a:ext>
            </a:extLst>
          </p:cNvPr>
          <p:cNvSpPr txBox="1"/>
          <p:nvPr/>
        </p:nvSpPr>
        <p:spPr>
          <a:xfrm>
            <a:off x="838200" y="1690688"/>
            <a:ext cx="4909454" cy="646331"/>
          </a:xfrm>
          <a:prstGeom prst="rect">
            <a:avLst/>
          </a:prstGeom>
          <a:noFill/>
        </p:spPr>
        <p:txBody>
          <a:bodyPr wrap="square" rtlCol="0">
            <a:spAutoFit/>
          </a:bodyPr>
          <a:lstStyle/>
          <a:p>
            <a:endParaRPr lang="da-DK" dirty="0"/>
          </a:p>
          <a:p>
            <a:endParaRPr lang="da-DK" dirty="0"/>
          </a:p>
        </p:txBody>
      </p:sp>
      <p:sp>
        <p:nvSpPr>
          <p:cNvPr id="8" name="Tekstfelt 7">
            <a:extLst>
              <a:ext uri="{FF2B5EF4-FFF2-40B4-BE49-F238E27FC236}">
                <a16:creationId xmlns:a16="http://schemas.microsoft.com/office/drawing/2014/main" id="{615DB632-6655-BC35-E25B-FBF434D2475E}"/>
              </a:ext>
            </a:extLst>
          </p:cNvPr>
          <p:cNvSpPr txBox="1"/>
          <p:nvPr/>
        </p:nvSpPr>
        <p:spPr>
          <a:xfrm>
            <a:off x="838200" y="1828800"/>
            <a:ext cx="4909453" cy="923330"/>
          </a:xfrm>
          <a:prstGeom prst="rect">
            <a:avLst/>
          </a:prstGeom>
          <a:noFill/>
        </p:spPr>
        <p:txBody>
          <a:bodyPr wrap="square" rtlCol="0">
            <a:spAutoFit/>
          </a:bodyPr>
          <a:lstStyle/>
          <a:p>
            <a:r>
              <a:rPr lang="da-DK" dirty="0"/>
              <a:t>Når man interviewer skal man være høflig for at personen man interviewer føler sig tryg og kommer med nogle gode svar.</a:t>
            </a:r>
          </a:p>
        </p:txBody>
      </p:sp>
      <p:sp>
        <p:nvSpPr>
          <p:cNvPr id="10" name="Tekstfelt 9">
            <a:extLst>
              <a:ext uri="{FF2B5EF4-FFF2-40B4-BE49-F238E27FC236}">
                <a16:creationId xmlns:a16="http://schemas.microsoft.com/office/drawing/2014/main" id="{A820F77C-DBBE-C2D7-1AE6-6592F2519A18}"/>
              </a:ext>
            </a:extLst>
          </p:cNvPr>
          <p:cNvSpPr txBox="1"/>
          <p:nvPr/>
        </p:nvSpPr>
        <p:spPr>
          <a:xfrm>
            <a:off x="838200" y="4934376"/>
            <a:ext cx="4403272" cy="861774"/>
          </a:xfrm>
          <a:prstGeom prst="rect">
            <a:avLst/>
          </a:prstGeom>
          <a:noFill/>
        </p:spPr>
        <p:txBody>
          <a:bodyPr wrap="square" rtlCol="0">
            <a:spAutoFit/>
          </a:bodyPr>
          <a:lstStyle/>
          <a:p>
            <a:r>
              <a:rPr lang="da-DK" sz="2500" b="1" dirty="0">
                <a:solidFill>
                  <a:srgbClr val="537670"/>
                </a:solidFill>
              </a:rPr>
              <a:t>Hvordan starter og slutter man et interview?</a:t>
            </a:r>
          </a:p>
        </p:txBody>
      </p:sp>
      <p:sp>
        <p:nvSpPr>
          <p:cNvPr id="9" name="Tekstfelt 8">
            <a:extLst>
              <a:ext uri="{FF2B5EF4-FFF2-40B4-BE49-F238E27FC236}">
                <a16:creationId xmlns:a16="http://schemas.microsoft.com/office/drawing/2014/main" id="{4B88CFE1-7171-B5FF-EF88-CB9BB062C556}"/>
              </a:ext>
            </a:extLst>
          </p:cNvPr>
          <p:cNvSpPr txBox="1"/>
          <p:nvPr/>
        </p:nvSpPr>
        <p:spPr>
          <a:xfrm>
            <a:off x="838200" y="3735736"/>
            <a:ext cx="5246915" cy="861774"/>
          </a:xfrm>
          <a:prstGeom prst="rect">
            <a:avLst/>
          </a:prstGeom>
          <a:noFill/>
        </p:spPr>
        <p:txBody>
          <a:bodyPr wrap="square">
            <a:spAutoFit/>
          </a:bodyPr>
          <a:lstStyle/>
          <a:p>
            <a:r>
              <a:rPr lang="da-DK" sz="2500" b="1" dirty="0">
                <a:solidFill>
                  <a:srgbClr val="537670"/>
                </a:solidFill>
              </a:rPr>
              <a:t>Hvordan er man en høflig interviewer?</a:t>
            </a:r>
          </a:p>
        </p:txBody>
      </p:sp>
      <p:pic>
        <p:nvPicPr>
          <p:cNvPr id="11" name="Billede 10" descr="Et billede, der indeholder tegneserie, tegning, tøj, Animeret tegnefilm&#10;&#10;Automatisk genereret beskrivelse">
            <a:extLst>
              <a:ext uri="{FF2B5EF4-FFF2-40B4-BE49-F238E27FC236}">
                <a16:creationId xmlns:a16="http://schemas.microsoft.com/office/drawing/2014/main" id="{723A5CA0-5489-C31B-E06E-1AAF7B7C3A47}"/>
              </a:ext>
            </a:extLst>
          </p:cNvPr>
          <p:cNvPicPr>
            <a:picLocks noChangeAspect="1"/>
          </p:cNvPicPr>
          <p:nvPr/>
        </p:nvPicPr>
        <p:blipFill>
          <a:blip r:embed="rId5"/>
          <a:stretch>
            <a:fillRect/>
          </a:stretch>
        </p:blipFill>
        <p:spPr>
          <a:xfrm>
            <a:off x="6683836" y="1207855"/>
            <a:ext cx="4909453" cy="4909453"/>
          </a:xfrm>
          <a:prstGeom prst="rect">
            <a:avLst/>
          </a:prstGeom>
        </p:spPr>
      </p:pic>
    </p:spTree>
    <p:extLst>
      <p:ext uri="{BB962C8B-B14F-4D97-AF65-F5344CB8AC3E}">
        <p14:creationId xmlns:p14="http://schemas.microsoft.com/office/powerpoint/2010/main" val="2313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11</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964292" y="745445"/>
            <a:ext cx="6999514" cy="1325563"/>
          </a:xfrm>
        </p:spPr>
        <p:txBody>
          <a:bodyPr/>
          <a:lstStyle/>
          <a:p>
            <a:r>
              <a:rPr lang="da-DK" sz="4000" dirty="0">
                <a:solidFill>
                  <a:srgbClr val="33786D"/>
                </a:solidFill>
                <a:latin typeface="Source Sans Pro"/>
                <a:ea typeface="Source Sans Pro"/>
              </a:rPr>
              <a:t>Skriv en portrætartikel</a:t>
            </a:r>
            <a:endParaRPr lang="da-DK" sz="4000" dirty="0">
              <a:solidFill>
                <a:srgbClr val="33786D"/>
              </a:solidFill>
              <a:latin typeface="Source Sans Pro" panose="020B0503030403020204" pitchFamily="34" charset="0"/>
              <a:ea typeface="Source Sans Pro" panose="020B0503030403020204" pitchFamily="34" charset="0"/>
            </a:endParaRPr>
          </a:p>
        </p:txBody>
      </p:sp>
      <p:sp>
        <p:nvSpPr>
          <p:cNvPr id="3" name="Tekstfelt 2">
            <a:extLst>
              <a:ext uri="{FF2B5EF4-FFF2-40B4-BE49-F238E27FC236}">
                <a16:creationId xmlns:a16="http://schemas.microsoft.com/office/drawing/2014/main" id="{C0BB7AE2-7639-CEC1-B3BC-CFC5E7C97720}"/>
              </a:ext>
            </a:extLst>
          </p:cNvPr>
          <p:cNvSpPr txBox="1"/>
          <p:nvPr/>
        </p:nvSpPr>
        <p:spPr>
          <a:xfrm>
            <a:off x="964292" y="2395355"/>
            <a:ext cx="2656114" cy="923330"/>
          </a:xfrm>
          <a:prstGeom prst="rect">
            <a:avLst/>
          </a:prstGeom>
          <a:noFill/>
        </p:spPr>
        <p:txBody>
          <a:bodyPr wrap="square" rtlCol="0">
            <a:spAutoFit/>
          </a:bodyPr>
          <a:lstStyle/>
          <a:p>
            <a:endParaRPr lang="da-DK" dirty="0"/>
          </a:p>
          <a:p>
            <a:endParaRPr lang="da-DK" dirty="0"/>
          </a:p>
          <a:p>
            <a:endParaRPr lang="da-DK" dirty="0"/>
          </a:p>
        </p:txBody>
      </p:sp>
      <p:pic>
        <p:nvPicPr>
          <p:cNvPr id="7" name="Billede 6">
            <a:extLst>
              <a:ext uri="{FF2B5EF4-FFF2-40B4-BE49-F238E27FC236}">
                <a16:creationId xmlns:a16="http://schemas.microsoft.com/office/drawing/2014/main" id="{AF1593BB-C3B0-707B-A3C9-07A6335E2181}"/>
              </a:ext>
            </a:extLst>
          </p:cNvPr>
          <p:cNvPicPr>
            <a:picLocks noChangeAspect="1"/>
          </p:cNvPicPr>
          <p:nvPr/>
        </p:nvPicPr>
        <p:blipFill>
          <a:blip r:embed="rId5"/>
          <a:stretch>
            <a:fillRect/>
          </a:stretch>
        </p:blipFill>
        <p:spPr>
          <a:xfrm>
            <a:off x="964292" y="2017298"/>
            <a:ext cx="5806440" cy="4339052"/>
          </a:xfrm>
          <a:prstGeom prst="rect">
            <a:avLst/>
          </a:prstGeom>
        </p:spPr>
      </p:pic>
    </p:spTree>
    <p:extLst>
      <p:ext uri="{BB962C8B-B14F-4D97-AF65-F5344CB8AC3E}">
        <p14:creationId xmlns:p14="http://schemas.microsoft.com/office/powerpoint/2010/main" val="103765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F9445F82-EB67-EB7D-5049-A9F7CCAA093B}"/>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2</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24948" y="365125"/>
            <a:ext cx="10528852" cy="1325563"/>
          </a:xfrm>
        </p:spPr>
        <p:txBody>
          <a:bodyPr/>
          <a:lstStyle/>
          <a:p>
            <a:pPr algn="ctr"/>
            <a:r>
              <a:rPr lang="en-GB" sz="4000" dirty="0" err="1">
                <a:solidFill>
                  <a:srgbClr val="33786D"/>
                </a:solidFill>
                <a:latin typeface="Source Sans Pro" panose="020B0503030403020204" pitchFamily="34" charset="0"/>
                <a:ea typeface="Source Sans Pro" panose="020B0503030403020204" pitchFamily="34" charset="0"/>
              </a:rPr>
              <a:t>Hvad</a:t>
            </a:r>
            <a:r>
              <a:rPr lang="en-GB" sz="4000" dirty="0">
                <a:solidFill>
                  <a:srgbClr val="33786D"/>
                </a:solidFill>
                <a:latin typeface="Source Sans Pro" panose="020B0503030403020204" pitchFamily="34" charset="0"/>
                <a:ea typeface="Source Sans Pro" panose="020B0503030403020204" pitchFamily="34" charset="0"/>
              </a:rPr>
              <a:t> er et </a:t>
            </a:r>
            <a:r>
              <a:rPr lang="en-GB" sz="4000" dirty="0" err="1">
                <a:solidFill>
                  <a:srgbClr val="33786D"/>
                </a:solidFill>
                <a:latin typeface="Source Sans Pro" panose="020B0503030403020204" pitchFamily="34" charset="0"/>
                <a:ea typeface="Source Sans Pro" panose="020B0503030403020204" pitchFamily="34" charset="0"/>
              </a:rPr>
              <a:t>portræt</a:t>
            </a:r>
            <a:r>
              <a:rPr lang="en-GB" sz="4000" dirty="0">
                <a:solidFill>
                  <a:srgbClr val="33786D"/>
                </a:solidFill>
                <a:latin typeface="Source Sans Pro" panose="020B0503030403020204" pitchFamily="34" charset="0"/>
                <a:ea typeface="Source Sans Pro" panose="020B0503030403020204" pitchFamily="34" charset="0"/>
              </a:rPr>
              <a:t>?</a:t>
            </a:r>
          </a:p>
        </p:txBody>
      </p:sp>
      <p:sp>
        <p:nvSpPr>
          <p:cNvPr id="6" name="TextBox 5">
            <a:extLst>
              <a:ext uri="{FF2B5EF4-FFF2-40B4-BE49-F238E27FC236}">
                <a16:creationId xmlns:a16="http://schemas.microsoft.com/office/drawing/2014/main" id="{5AD2F2A9-1CE8-4F59-885E-F3876078CA2C}"/>
              </a:ext>
            </a:extLst>
          </p:cNvPr>
          <p:cNvSpPr txBox="1"/>
          <p:nvPr/>
        </p:nvSpPr>
        <p:spPr>
          <a:xfrm>
            <a:off x="10111257" y="533732"/>
            <a:ext cx="450365" cy="54097"/>
          </a:xfrm>
          <a:prstGeom prst="rect">
            <a:avLst/>
          </a:prstGeom>
          <a:noFill/>
        </p:spPr>
        <p:txBody>
          <a:bodyPr wrap="square" lIns="0" tIns="0" rIns="0" bIns="0" rtlCol="0" anchor="t">
            <a:spAutoFit/>
          </a:bodyPr>
          <a:lstStyle/>
          <a:p>
            <a:endParaRPr lang="en-GB" sz="1400" strike="sngStrike" dirty="0">
              <a:latin typeface="Source Sans Pro Light" panose="020B0403030403020204" pitchFamily="34" charset="0"/>
              <a:ea typeface="Source Sans Pro Light" panose="020B0403030403020204" pitchFamily="34" charset="0"/>
            </a:endParaRPr>
          </a:p>
        </p:txBody>
      </p:sp>
      <p:cxnSp>
        <p:nvCxnSpPr>
          <p:cNvPr id="7" name="Lige forbindelse 6">
            <a:extLst>
              <a:ext uri="{FF2B5EF4-FFF2-40B4-BE49-F238E27FC236}">
                <a16:creationId xmlns:a16="http://schemas.microsoft.com/office/drawing/2014/main" id="{6A12C38B-8481-CD3D-4605-EDA51F616C4B}"/>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Billede 9" descr="Et billede, der indeholder Ansigt, portræt, tøj, person&#10;&#10;Automatisk genereret beskrivelse">
            <a:extLst>
              <a:ext uri="{FF2B5EF4-FFF2-40B4-BE49-F238E27FC236}">
                <a16:creationId xmlns:a16="http://schemas.microsoft.com/office/drawing/2014/main" id="{1E5438A9-EC11-998A-9386-A3EFD5BE3B8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0806" y="1566977"/>
            <a:ext cx="3081758" cy="4409845"/>
          </a:xfrm>
          <a:prstGeom prst="rect">
            <a:avLst/>
          </a:prstGeom>
        </p:spPr>
      </p:pic>
      <p:pic>
        <p:nvPicPr>
          <p:cNvPr id="14" name="Billede 13" descr="Et billede, der indeholder tøj, Børnekunst, fodtøj, illustration/afbildning&#10;&#10;Automatisk genereret beskrivelse">
            <a:extLst>
              <a:ext uri="{FF2B5EF4-FFF2-40B4-BE49-F238E27FC236}">
                <a16:creationId xmlns:a16="http://schemas.microsoft.com/office/drawing/2014/main" id="{68090C0A-6368-FF3C-C8B7-0834D8C2E6D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70886" y="1554163"/>
            <a:ext cx="6402014" cy="4802187"/>
          </a:xfrm>
          <a:prstGeom prst="rect">
            <a:avLst/>
          </a:prstGeom>
        </p:spPr>
      </p:pic>
    </p:spTree>
    <p:extLst>
      <p:ext uri="{BB962C8B-B14F-4D97-AF65-F5344CB8AC3E}">
        <p14:creationId xmlns:p14="http://schemas.microsoft.com/office/powerpoint/2010/main" val="41304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32657"/>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3</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283357" y="2067364"/>
            <a:ext cx="4974771" cy="2154555"/>
          </a:xfrm>
        </p:spPr>
        <p:txBody>
          <a:bodyPr>
            <a:normAutofit/>
          </a:bodyPr>
          <a:lstStyle/>
          <a:p>
            <a:r>
              <a:rPr lang="da-DK" sz="4000" dirty="0">
                <a:solidFill>
                  <a:srgbClr val="33786D"/>
                </a:solidFill>
                <a:latin typeface="Source Sans Pro"/>
                <a:ea typeface="Source Sans Pro"/>
              </a:rPr>
              <a:t>Hvorfor laver man et portræt?</a:t>
            </a:r>
            <a:endParaRPr lang="da-DK" sz="4000" dirty="0">
              <a:solidFill>
                <a:srgbClr val="33786D"/>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Billede 6" descr="Et billede, der indeholder person, tøj, Ansigt, indendørs&#10;&#10;Automatisk genereret beskrivelse">
            <a:extLst>
              <a:ext uri="{FF2B5EF4-FFF2-40B4-BE49-F238E27FC236}">
                <a16:creationId xmlns:a16="http://schemas.microsoft.com/office/drawing/2014/main" id="{772E4CC3-26F2-8DB6-836A-1A2F8AF9B6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47991" y="150228"/>
            <a:ext cx="3246687" cy="4412923"/>
          </a:xfrm>
          <a:prstGeom prst="rect">
            <a:avLst/>
          </a:prstGeom>
        </p:spPr>
      </p:pic>
      <p:pic>
        <p:nvPicPr>
          <p:cNvPr id="9" name="Billede 8" descr="Et billede, der indeholder mur, indendørs, tøj, galleri&#10;&#10;Automatisk genereret beskrivelse">
            <a:extLst>
              <a:ext uri="{FF2B5EF4-FFF2-40B4-BE49-F238E27FC236}">
                <a16:creationId xmlns:a16="http://schemas.microsoft.com/office/drawing/2014/main" id="{8F2C8EA4-8B6A-35F2-948E-45BB7164C40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79054" y="3334632"/>
            <a:ext cx="4762111" cy="3174740"/>
          </a:xfrm>
          <a:prstGeom prst="rect">
            <a:avLst/>
          </a:prstGeom>
        </p:spPr>
      </p:pic>
      <p:pic>
        <p:nvPicPr>
          <p:cNvPr id="11" name="Billede 10" descr="Et billede, der indeholder Ansigt, smil, tøj, person&#10;&#10;Automatisk genereret beskrivelse">
            <a:extLst>
              <a:ext uri="{FF2B5EF4-FFF2-40B4-BE49-F238E27FC236}">
                <a16:creationId xmlns:a16="http://schemas.microsoft.com/office/drawing/2014/main" id="{BF1C45E1-B955-545F-9655-E967C77853B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3271" y="307918"/>
            <a:ext cx="2836724" cy="2836724"/>
          </a:xfrm>
          <a:prstGeom prst="rect">
            <a:avLst/>
          </a:prstGeom>
        </p:spPr>
      </p:pic>
    </p:spTree>
    <p:extLst>
      <p:ext uri="{BB962C8B-B14F-4D97-AF65-F5344CB8AC3E}">
        <p14:creationId xmlns:p14="http://schemas.microsoft.com/office/powerpoint/2010/main" val="362899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24749"/>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4</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38200" y="74913"/>
            <a:ext cx="10515600" cy="1325563"/>
          </a:xfrm>
        </p:spPr>
        <p:txBody>
          <a:bodyPr/>
          <a:lstStyle/>
          <a:p>
            <a:r>
              <a:rPr lang="da-DK" sz="4000" dirty="0">
                <a:solidFill>
                  <a:srgbClr val="33786D"/>
                </a:solidFill>
                <a:latin typeface="Source Sans Pro"/>
                <a:ea typeface="Source Sans Pro"/>
              </a:rPr>
              <a:t>Portræt-artikel</a:t>
            </a:r>
            <a:endParaRPr lang="da-DK" sz="4000" dirty="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838200" y="554878"/>
            <a:ext cx="4713703" cy="1384995"/>
          </a:xfrm>
          <a:prstGeom prst="rect">
            <a:avLst/>
          </a:prstGeom>
          <a:noFill/>
        </p:spPr>
        <p:txBody>
          <a:bodyPr wrap="square" lIns="0" tIns="0" rIns="0" bIns="0" rtlCol="0" anchor="t">
            <a:spAutoFit/>
          </a:bodyPr>
          <a:lstStyle/>
          <a:p>
            <a:endParaRPr lang="da-DK" dirty="0">
              <a:latin typeface="+mj-lt"/>
              <a:cs typeface="Arial"/>
            </a:endParaRPr>
          </a:p>
          <a:p>
            <a:endParaRPr lang="da-DK" dirty="0">
              <a:latin typeface="+mj-lt"/>
              <a:cs typeface="Arial"/>
            </a:endParaRPr>
          </a:p>
          <a:p>
            <a:endParaRPr lang="da-DK" dirty="0">
              <a:latin typeface="+mj-lt"/>
              <a:cs typeface="Arial"/>
            </a:endParaRPr>
          </a:p>
          <a:p>
            <a:endParaRPr lang="da-DK" dirty="0">
              <a:latin typeface="+mj-lt"/>
              <a:cs typeface="Arial"/>
            </a:endParaRPr>
          </a:p>
          <a:p>
            <a:endParaRPr lang="da-DK" dirty="0">
              <a:latin typeface="+mj-lt"/>
              <a:cs typeface="Arial"/>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2E5EC3BB-FBD2-2022-D8F5-A211ABA1A332}"/>
              </a:ext>
            </a:extLst>
          </p:cNvPr>
          <p:cNvPicPr>
            <a:picLocks noChangeAspect="1"/>
          </p:cNvPicPr>
          <p:nvPr/>
        </p:nvPicPr>
        <p:blipFill>
          <a:blip r:embed="rId5"/>
          <a:stretch>
            <a:fillRect/>
          </a:stretch>
        </p:blipFill>
        <p:spPr>
          <a:xfrm>
            <a:off x="6296025" y="726283"/>
            <a:ext cx="5695950" cy="5810250"/>
          </a:xfrm>
          <a:prstGeom prst="rect">
            <a:avLst/>
          </a:prstGeom>
        </p:spPr>
      </p:pic>
      <p:graphicFrame>
        <p:nvGraphicFramePr>
          <p:cNvPr id="7" name="Diagram 6">
            <a:extLst>
              <a:ext uri="{FF2B5EF4-FFF2-40B4-BE49-F238E27FC236}">
                <a16:creationId xmlns:a16="http://schemas.microsoft.com/office/drawing/2014/main" id="{486B3705-4FE1-4E8F-5BD1-05BC6710D7A2}"/>
              </a:ext>
            </a:extLst>
          </p:cNvPr>
          <p:cNvGraphicFramePr/>
          <p:nvPr>
            <p:extLst>
              <p:ext uri="{D42A27DB-BD31-4B8C-83A1-F6EECF244321}">
                <p14:modId xmlns:p14="http://schemas.microsoft.com/office/powerpoint/2010/main" val="2087660838"/>
              </p:ext>
            </p:extLst>
          </p:nvPr>
        </p:nvGraphicFramePr>
        <p:xfrm>
          <a:off x="-434633" y="1167023"/>
          <a:ext cx="7165292" cy="53009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1494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5</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1954060" y="365125"/>
            <a:ext cx="9399739" cy="1325563"/>
          </a:xfrm>
        </p:spPr>
        <p:txBody>
          <a:bodyPr/>
          <a:lstStyle/>
          <a:p>
            <a:r>
              <a:rPr lang="da-DK" sz="4000" dirty="0">
                <a:solidFill>
                  <a:srgbClr val="33786D"/>
                </a:solidFill>
                <a:latin typeface="Source Sans Pro"/>
                <a:ea typeface="Source Sans Pro"/>
              </a:rPr>
              <a:t>Portrætartikel – et eksempel mere</a:t>
            </a:r>
            <a:endParaRPr lang="da-DK" sz="4000" dirty="0">
              <a:solidFill>
                <a:srgbClr val="33786D"/>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A88F5173-D16C-9D53-0DCA-99B4331A9B2B}"/>
              </a:ext>
            </a:extLst>
          </p:cNvPr>
          <p:cNvPicPr>
            <a:picLocks noChangeAspect="1"/>
          </p:cNvPicPr>
          <p:nvPr/>
        </p:nvPicPr>
        <p:blipFill>
          <a:blip r:embed="rId5"/>
          <a:stretch>
            <a:fillRect/>
          </a:stretch>
        </p:blipFill>
        <p:spPr>
          <a:xfrm>
            <a:off x="1954059" y="1712708"/>
            <a:ext cx="4797134" cy="4341146"/>
          </a:xfrm>
          <a:prstGeom prst="rect">
            <a:avLst/>
          </a:prstGeom>
        </p:spPr>
      </p:pic>
    </p:spTree>
    <p:extLst>
      <p:ext uri="{BB962C8B-B14F-4D97-AF65-F5344CB8AC3E}">
        <p14:creationId xmlns:p14="http://schemas.microsoft.com/office/powerpoint/2010/main" val="271062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6</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964292" y="745445"/>
            <a:ext cx="6999514" cy="1325563"/>
          </a:xfrm>
        </p:spPr>
        <p:txBody>
          <a:bodyPr/>
          <a:lstStyle/>
          <a:p>
            <a:r>
              <a:rPr lang="da-DK" sz="4000" dirty="0">
                <a:solidFill>
                  <a:srgbClr val="33786D"/>
                </a:solidFill>
                <a:latin typeface="Source Sans Pro"/>
                <a:ea typeface="Source Sans Pro"/>
              </a:rPr>
              <a:t>Hvad skal være med i en portrætartikel?</a:t>
            </a:r>
            <a:endParaRPr lang="da-DK" sz="4000" dirty="0">
              <a:solidFill>
                <a:srgbClr val="33786D"/>
              </a:solidFill>
              <a:latin typeface="Source Sans Pro" panose="020B0503030403020204" pitchFamily="34" charset="0"/>
              <a:ea typeface="Source Sans Pro" panose="020B0503030403020204" pitchFamily="34" charset="0"/>
            </a:endParaRPr>
          </a:p>
        </p:txBody>
      </p:sp>
      <p:sp>
        <p:nvSpPr>
          <p:cNvPr id="3" name="Tekstfelt 2">
            <a:extLst>
              <a:ext uri="{FF2B5EF4-FFF2-40B4-BE49-F238E27FC236}">
                <a16:creationId xmlns:a16="http://schemas.microsoft.com/office/drawing/2014/main" id="{C0BB7AE2-7639-CEC1-B3BC-CFC5E7C97720}"/>
              </a:ext>
            </a:extLst>
          </p:cNvPr>
          <p:cNvSpPr txBox="1"/>
          <p:nvPr/>
        </p:nvSpPr>
        <p:spPr>
          <a:xfrm>
            <a:off x="964292" y="2395355"/>
            <a:ext cx="2656114" cy="923330"/>
          </a:xfrm>
          <a:prstGeom prst="rect">
            <a:avLst/>
          </a:prstGeom>
          <a:noFill/>
        </p:spPr>
        <p:txBody>
          <a:bodyPr wrap="square" rtlCol="0">
            <a:spAutoFit/>
          </a:bodyPr>
          <a:lstStyle/>
          <a:p>
            <a:endParaRPr lang="da-DK" dirty="0"/>
          </a:p>
          <a:p>
            <a:endParaRPr lang="da-DK" dirty="0"/>
          </a:p>
          <a:p>
            <a:endParaRPr lang="da-DK" dirty="0"/>
          </a:p>
        </p:txBody>
      </p:sp>
      <p:graphicFrame>
        <p:nvGraphicFramePr>
          <p:cNvPr id="11" name="Diagram 10">
            <a:extLst>
              <a:ext uri="{FF2B5EF4-FFF2-40B4-BE49-F238E27FC236}">
                <a16:creationId xmlns:a16="http://schemas.microsoft.com/office/drawing/2014/main" id="{A0F199F6-BF81-9476-B14E-05A8532D0B7F}"/>
              </a:ext>
            </a:extLst>
          </p:cNvPr>
          <p:cNvGraphicFramePr/>
          <p:nvPr>
            <p:extLst>
              <p:ext uri="{D42A27DB-BD31-4B8C-83A1-F6EECF244321}">
                <p14:modId xmlns:p14="http://schemas.microsoft.com/office/powerpoint/2010/main" val="2682191934"/>
              </p:ext>
            </p:extLst>
          </p:nvPr>
        </p:nvGraphicFramePr>
        <p:xfrm>
          <a:off x="3118757" y="205713"/>
          <a:ext cx="9700987" cy="6446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86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7</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38199" y="365125"/>
            <a:ext cx="10673439" cy="1325563"/>
          </a:xfrm>
        </p:spPr>
        <p:txBody>
          <a:bodyPr/>
          <a:lstStyle/>
          <a:p>
            <a:r>
              <a:rPr lang="da-DK" sz="4000" dirty="0">
                <a:solidFill>
                  <a:srgbClr val="33786D"/>
                </a:solidFill>
                <a:latin typeface="Source Sans Pro"/>
                <a:ea typeface="Source Sans Pro"/>
              </a:rPr>
              <a:t>I skal skrive et portræt af en person på jeres skole</a:t>
            </a:r>
            <a:endParaRPr lang="da-DK" sz="4000" dirty="0">
              <a:solidFill>
                <a:srgbClr val="33786D"/>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C0BB7AE2-7639-CEC1-B3BC-CFC5E7C97720}"/>
              </a:ext>
            </a:extLst>
          </p:cNvPr>
          <p:cNvSpPr txBox="1"/>
          <p:nvPr/>
        </p:nvSpPr>
        <p:spPr>
          <a:xfrm>
            <a:off x="838199" y="1828800"/>
            <a:ext cx="4909454" cy="3139321"/>
          </a:xfrm>
          <a:prstGeom prst="rect">
            <a:avLst/>
          </a:prstGeom>
          <a:noFill/>
        </p:spPr>
        <p:txBody>
          <a:bodyPr wrap="square" rtlCol="0">
            <a:spAutoFit/>
          </a:bodyPr>
          <a:lstStyle/>
          <a:p>
            <a:r>
              <a:rPr lang="da-DK" sz="2400" dirty="0"/>
              <a:t>Ligesom Andreas Mogensen og Josephine Højbjerg er blevet interviewet, så  I interviewe en person fra jeres skole og skrive et portræt af personen </a:t>
            </a:r>
            <a:r>
              <a:rPr lang="da-DK" sz="2400" b="1" dirty="0"/>
              <a:t>om deres arbejde</a:t>
            </a:r>
            <a:r>
              <a:rPr lang="da-DK" sz="2400" dirty="0"/>
              <a:t>.</a:t>
            </a:r>
          </a:p>
          <a:p>
            <a:endParaRPr lang="da-DK" dirty="0"/>
          </a:p>
          <a:p>
            <a:endParaRPr lang="da-DK" dirty="0"/>
          </a:p>
          <a:p>
            <a:endParaRPr lang="da-DK" dirty="0"/>
          </a:p>
        </p:txBody>
      </p:sp>
      <p:sp>
        <p:nvSpPr>
          <p:cNvPr id="7" name="AutoShape 2" descr="Genereret fra prompt">
            <a:extLst>
              <a:ext uri="{FF2B5EF4-FFF2-40B4-BE49-F238E27FC236}">
                <a16:creationId xmlns:a16="http://schemas.microsoft.com/office/drawing/2014/main" id="{D734F492-ACDE-424F-4143-C694B87100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8" name="Billede 17" descr="Et billede, der indeholder tøj, dukke, legetøj, tegneserie&#10;&#10;Automatisk genereret beskrivelse">
            <a:extLst>
              <a:ext uri="{FF2B5EF4-FFF2-40B4-BE49-F238E27FC236}">
                <a16:creationId xmlns:a16="http://schemas.microsoft.com/office/drawing/2014/main" id="{22A7B787-FDC2-5557-A902-3D24BE0B88AB}"/>
              </a:ext>
            </a:extLst>
          </p:cNvPr>
          <p:cNvPicPr>
            <a:picLocks noChangeAspect="1"/>
          </p:cNvPicPr>
          <p:nvPr/>
        </p:nvPicPr>
        <p:blipFill>
          <a:blip r:embed="rId5"/>
          <a:stretch>
            <a:fillRect/>
          </a:stretch>
        </p:blipFill>
        <p:spPr>
          <a:xfrm>
            <a:off x="6841672" y="1686384"/>
            <a:ext cx="4669966" cy="4669966"/>
          </a:xfrm>
          <a:prstGeom prst="rect">
            <a:avLst/>
          </a:prstGeom>
        </p:spPr>
      </p:pic>
    </p:spTree>
    <p:extLst>
      <p:ext uri="{BB962C8B-B14F-4D97-AF65-F5344CB8AC3E}">
        <p14:creationId xmlns:p14="http://schemas.microsoft.com/office/powerpoint/2010/main" val="59949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0"/>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8</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38200" y="1181677"/>
            <a:ext cx="10515600" cy="1325563"/>
          </a:xfrm>
        </p:spPr>
        <p:txBody>
          <a:bodyPr/>
          <a:lstStyle/>
          <a:p>
            <a:r>
              <a:rPr lang="da-DK" sz="4000" dirty="0">
                <a:solidFill>
                  <a:srgbClr val="33786D"/>
                </a:solidFill>
                <a:latin typeface="Source Sans Pro"/>
                <a:ea typeface="Source Sans Pro"/>
              </a:rPr>
              <a:t>Hvad er et interview?</a:t>
            </a:r>
            <a:endParaRPr lang="da-DK" sz="4000" dirty="0">
              <a:solidFill>
                <a:srgbClr val="33786D"/>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C0BB7AE2-7639-CEC1-B3BC-CFC5E7C97720}"/>
              </a:ext>
            </a:extLst>
          </p:cNvPr>
          <p:cNvSpPr txBox="1"/>
          <p:nvPr/>
        </p:nvSpPr>
        <p:spPr>
          <a:xfrm>
            <a:off x="838200" y="1690688"/>
            <a:ext cx="4909454" cy="646331"/>
          </a:xfrm>
          <a:prstGeom prst="rect">
            <a:avLst/>
          </a:prstGeom>
          <a:noFill/>
        </p:spPr>
        <p:txBody>
          <a:bodyPr wrap="square" rtlCol="0">
            <a:spAutoFit/>
          </a:bodyPr>
          <a:lstStyle/>
          <a:p>
            <a:endParaRPr lang="da-DK" dirty="0"/>
          </a:p>
          <a:p>
            <a:endParaRPr lang="da-DK" dirty="0"/>
          </a:p>
        </p:txBody>
      </p:sp>
      <p:sp>
        <p:nvSpPr>
          <p:cNvPr id="8" name="Tekstfelt 7">
            <a:extLst>
              <a:ext uri="{FF2B5EF4-FFF2-40B4-BE49-F238E27FC236}">
                <a16:creationId xmlns:a16="http://schemas.microsoft.com/office/drawing/2014/main" id="{615DB632-6655-BC35-E25B-FBF434D2475E}"/>
              </a:ext>
            </a:extLst>
          </p:cNvPr>
          <p:cNvSpPr txBox="1"/>
          <p:nvPr/>
        </p:nvSpPr>
        <p:spPr>
          <a:xfrm>
            <a:off x="944762" y="2894737"/>
            <a:ext cx="4019762" cy="2031325"/>
          </a:xfrm>
          <a:prstGeom prst="rect">
            <a:avLst/>
          </a:prstGeom>
          <a:noFill/>
        </p:spPr>
        <p:txBody>
          <a:bodyPr wrap="square" rtlCol="0">
            <a:spAutoFit/>
          </a:bodyPr>
          <a:lstStyle/>
          <a:p>
            <a:r>
              <a:rPr lang="da-DK" dirty="0"/>
              <a:t>Et interview er en samtale, hvor den ene stiller spørgsmål og den anden svarer. </a:t>
            </a:r>
          </a:p>
          <a:p>
            <a:endParaRPr lang="da-DK" dirty="0"/>
          </a:p>
          <a:p>
            <a:r>
              <a:rPr lang="da-DK" dirty="0"/>
              <a:t>Den der interviewer har forberedt spørgsmålene grundigt inden interviewet.</a:t>
            </a:r>
          </a:p>
        </p:txBody>
      </p:sp>
      <p:pic>
        <p:nvPicPr>
          <p:cNvPr id="2054" name="Picture 6" descr="Free interviewer chat-show host characters vector">
            <a:extLst>
              <a:ext uri="{FF2B5EF4-FFF2-40B4-BE49-F238E27FC236}">
                <a16:creationId xmlns:a16="http://schemas.microsoft.com/office/drawing/2014/main" id="{F61DEDFA-13B9-712F-A840-9F425AC4CD7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155114" y="-53500"/>
            <a:ext cx="3036886" cy="33596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7" name="Håndskrift 6">
                <a:extLst>
                  <a:ext uri="{FF2B5EF4-FFF2-40B4-BE49-F238E27FC236}">
                    <a16:creationId xmlns:a16="http://schemas.microsoft.com/office/drawing/2014/main" id="{BCF0674A-4941-9CFD-A606-793E5C4DFC44}"/>
                  </a:ext>
                </a:extLst>
              </p14:cNvPr>
              <p14:cNvContentPartPr/>
              <p14:nvPr/>
            </p14:nvContentPartPr>
            <p14:xfrm>
              <a:off x="3885531" y="2938500"/>
              <a:ext cx="360" cy="360"/>
            </p14:xfrm>
          </p:contentPart>
        </mc:Choice>
        <mc:Fallback xmlns="">
          <p:pic>
            <p:nvPicPr>
              <p:cNvPr id="7" name="Håndskrift 6">
                <a:extLst>
                  <a:ext uri="{FF2B5EF4-FFF2-40B4-BE49-F238E27FC236}">
                    <a16:creationId xmlns:a16="http://schemas.microsoft.com/office/drawing/2014/main" id="{BCF0674A-4941-9CFD-A606-793E5C4DFC44}"/>
                  </a:ext>
                </a:extLst>
              </p:cNvPr>
              <p:cNvPicPr/>
              <p:nvPr/>
            </p:nvPicPr>
            <p:blipFill>
              <a:blip r:embed="rId7"/>
              <a:stretch>
                <a:fillRect/>
              </a:stretch>
            </p:blipFill>
            <p:spPr>
              <a:xfrm>
                <a:off x="3879411" y="29323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Håndskrift 8">
                <a:extLst>
                  <a:ext uri="{FF2B5EF4-FFF2-40B4-BE49-F238E27FC236}">
                    <a16:creationId xmlns:a16="http://schemas.microsoft.com/office/drawing/2014/main" id="{8243CA22-3016-5114-80C0-7490459CBC84}"/>
                  </a:ext>
                </a:extLst>
              </p14:cNvPr>
              <p14:cNvContentPartPr/>
              <p14:nvPr/>
            </p14:nvContentPartPr>
            <p14:xfrm>
              <a:off x="-1339149" y="2758860"/>
              <a:ext cx="360" cy="360"/>
            </p14:xfrm>
          </p:contentPart>
        </mc:Choice>
        <mc:Fallback xmlns="">
          <p:pic>
            <p:nvPicPr>
              <p:cNvPr id="9" name="Håndskrift 8">
                <a:extLst>
                  <a:ext uri="{FF2B5EF4-FFF2-40B4-BE49-F238E27FC236}">
                    <a16:creationId xmlns:a16="http://schemas.microsoft.com/office/drawing/2014/main" id="{8243CA22-3016-5114-80C0-7490459CBC84}"/>
                  </a:ext>
                </a:extLst>
              </p:cNvPr>
              <p:cNvPicPr/>
              <p:nvPr/>
            </p:nvPicPr>
            <p:blipFill>
              <a:blip r:embed="rId7"/>
              <a:stretch>
                <a:fillRect/>
              </a:stretch>
            </p:blipFill>
            <p:spPr>
              <a:xfrm>
                <a:off x="-1345269" y="2752740"/>
                <a:ext cx="12600" cy="12600"/>
              </a:xfrm>
              <a:prstGeom prst="rect">
                <a:avLst/>
              </a:prstGeom>
            </p:spPr>
          </p:pic>
        </mc:Fallback>
      </mc:AlternateContent>
      <p:sp>
        <p:nvSpPr>
          <p:cNvPr id="13" name="Taleboble: oval 12">
            <a:extLst>
              <a:ext uri="{FF2B5EF4-FFF2-40B4-BE49-F238E27FC236}">
                <a16:creationId xmlns:a16="http://schemas.microsoft.com/office/drawing/2014/main" id="{2D30302F-4A6E-BE16-DEA6-2835F3706129}"/>
              </a:ext>
            </a:extLst>
          </p:cNvPr>
          <p:cNvSpPr/>
          <p:nvPr/>
        </p:nvSpPr>
        <p:spPr>
          <a:xfrm rot="9840998" flipH="1">
            <a:off x="8804050" y="4142273"/>
            <a:ext cx="3178058" cy="2109473"/>
          </a:xfrm>
          <a:prstGeom prst="wedgeEllipseCallout">
            <a:avLst/>
          </a:prstGeom>
          <a:solidFill>
            <a:schemeClr val="accent2">
              <a:lumMod val="60000"/>
              <a:lumOff val="40000"/>
            </a:schemeClr>
          </a:solidFill>
          <a:ln>
            <a:solidFill>
              <a:srgbClr val="FAF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58" name="Picture 10" descr="Free graphic leaf leaves vector">
            <a:extLst>
              <a:ext uri="{FF2B5EF4-FFF2-40B4-BE49-F238E27FC236}">
                <a16:creationId xmlns:a16="http://schemas.microsoft.com/office/drawing/2014/main" id="{950DCE13-2F95-3523-4638-7D8007B07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3071" y="1633151"/>
            <a:ext cx="3809093" cy="37229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interviewer chat-show host characters vector">
            <a:extLst>
              <a:ext uri="{FF2B5EF4-FFF2-40B4-BE49-F238E27FC236}">
                <a16:creationId xmlns:a16="http://schemas.microsoft.com/office/drawing/2014/main" id="{5C3D1BBE-A30D-E3E4-DD7F-2BF30D4A9A5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5909285" y="-16371"/>
            <a:ext cx="2988525" cy="3306128"/>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a:extLst>
              <a:ext uri="{FF2B5EF4-FFF2-40B4-BE49-F238E27FC236}">
                <a16:creationId xmlns:a16="http://schemas.microsoft.com/office/drawing/2014/main" id="{C924FFBA-5F38-4B94-4706-83DF2F19EB9D}"/>
              </a:ext>
            </a:extLst>
          </p:cNvPr>
          <p:cNvSpPr/>
          <p:nvPr/>
        </p:nvSpPr>
        <p:spPr>
          <a:xfrm>
            <a:off x="7813741" y="910539"/>
            <a:ext cx="1245700" cy="1855687"/>
          </a:xfrm>
          <a:prstGeom prst="ellipse">
            <a:avLst/>
          </a:prstGeom>
          <a:solidFill>
            <a:srgbClr val="FAF5E4"/>
          </a:solidFill>
          <a:ln>
            <a:solidFill>
              <a:srgbClr val="FAF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60" name="Picture 12" descr="Free garden nature gardening vector">
            <a:extLst>
              <a:ext uri="{FF2B5EF4-FFF2-40B4-BE49-F238E27FC236}">
                <a16:creationId xmlns:a16="http://schemas.microsoft.com/office/drawing/2014/main" id="{C24B7CFD-4DA5-3A92-91C9-B2AB328BC4A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330837" flipH="1">
            <a:off x="6833784" y="2234926"/>
            <a:ext cx="3268142" cy="2382044"/>
          </a:xfrm>
          <a:prstGeom prst="rect">
            <a:avLst/>
          </a:prstGeom>
          <a:noFill/>
          <a:extLst>
            <a:ext uri="{909E8E84-426E-40DD-AFC4-6F175D3DCCD1}">
              <a14:hiddenFill xmlns:a14="http://schemas.microsoft.com/office/drawing/2010/main">
                <a:solidFill>
                  <a:srgbClr val="FFFFFF"/>
                </a:solidFill>
              </a14:hiddenFill>
            </a:ext>
          </a:extLst>
        </p:spPr>
      </p:pic>
      <p:sp>
        <p:nvSpPr>
          <p:cNvPr id="14" name="Taleboble: oval 13">
            <a:extLst>
              <a:ext uri="{FF2B5EF4-FFF2-40B4-BE49-F238E27FC236}">
                <a16:creationId xmlns:a16="http://schemas.microsoft.com/office/drawing/2014/main" id="{9C169623-9DD6-6064-B940-2795512B8403}"/>
              </a:ext>
            </a:extLst>
          </p:cNvPr>
          <p:cNvSpPr/>
          <p:nvPr/>
        </p:nvSpPr>
        <p:spPr>
          <a:xfrm rot="16200000">
            <a:off x="8125135" y="-80122"/>
            <a:ext cx="1065637" cy="1370615"/>
          </a:xfrm>
          <a:prstGeom prst="wedgeEllipseCallout">
            <a:avLst/>
          </a:prstGeom>
          <a:solidFill>
            <a:schemeClr val="accent2">
              <a:lumMod val="60000"/>
              <a:lumOff val="40000"/>
            </a:schemeClr>
          </a:solidFill>
          <a:ln>
            <a:solidFill>
              <a:srgbClr val="FAF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a:extLst>
              <a:ext uri="{FF2B5EF4-FFF2-40B4-BE49-F238E27FC236}">
                <a16:creationId xmlns:a16="http://schemas.microsoft.com/office/drawing/2014/main" id="{123D7841-1EA1-20DE-EBA7-A11E8B77061E}"/>
              </a:ext>
            </a:extLst>
          </p:cNvPr>
          <p:cNvSpPr txBox="1"/>
          <p:nvPr/>
        </p:nvSpPr>
        <p:spPr>
          <a:xfrm>
            <a:off x="8073945" y="244150"/>
            <a:ext cx="1364989" cy="738664"/>
          </a:xfrm>
          <a:prstGeom prst="rect">
            <a:avLst/>
          </a:prstGeom>
          <a:noFill/>
        </p:spPr>
        <p:txBody>
          <a:bodyPr wrap="square">
            <a:spAutoFit/>
          </a:bodyPr>
          <a:lstStyle/>
          <a:p>
            <a:r>
              <a:rPr lang="da-DK" sz="1400" dirty="0"/>
              <a:t>Hvad kan du lide ved at være gartner?</a:t>
            </a:r>
          </a:p>
        </p:txBody>
      </p:sp>
      <p:sp>
        <p:nvSpPr>
          <p:cNvPr id="22" name="Tekstfelt 21">
            <a:extLst>
              <a:ext uri="{FF2B5EF4-FFF2-40B4-BE49-F238E27FC236}">
                <a16:creationId xmlns:a16="http://schemas.microsoft.com/office/drawing/2014/main" id="{00FBD8CC-F3A9-5D05-4423-2B28048D38EB}"/>
              </a:ext>
            </a:extLst>
          </p:cNvPr>
          <p:cNvSpPr txBox="1"/>
          <p:nvPr/>
        </p:nvSpPr>
        <p:spPr>
          <a:xfrm rot="20453196">
            <a:off x="9218808" y="4312258"/>
            <a:ext cx="2691253" cy="1477328"/>
          </a:xfrm>
          <a:prstGeom prst="rect">
            <a:avLst/>
          </a:prstGeom>
          <a:noFill/>
        </p:spPr>
        <p:txBody>
          <a:bodyPr wrap="square">
            <a:spAutoFit/>
          </a:bodyPr>
          <a:lstStyle/>
          <a:p>
            <a:endParaRPr lang="da-DK" dirty="0"/>
          </a:p>
          <a:p>
            <a:r>
              <a:rPr lang="da-DK" dirty="0"/>
              <a:t>Jeg elsker at være udenfor hele dagen, men det bedste er, at jeg ved en masse om planter.</a:t>
            </a:r>
          </a:p>
        </p:txBody>
      </p:sp>
    </p:spTree>
    <p:extLst>
      <p:ext uri="{BB962C8B-B14F-4D97-AF65-F5344CB8AC3E}">
        <p14:creationId xmlns:p14="http://schemas.microsoft.com/office/powerpoint/2010/main" val="27300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63ACC17-A62D-06C6-5179-92B71A1CB73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4211"/>
          <a:stretch/>
        </p:blipFill>
        <p:spPr>
          <a:xfrm>
            <a:off x="0" y="1"/>
            <a:ext cx="12192000" cy="68580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9</a:t>
            </a:fld>
            <a:endParaRPr lang="en-GB"/>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838200" y="365125"/>
            <a:ext cx="10515600" cy="1871889"/>
          </a:xfrm>
        </p:spPr>
        <p:txBody>
          <a:bodyPr/>
          <a:lstStyle/>
          <a:p>
            <a:r>
              <a:rPr lang="da-DK" sz="4000" dirty="0">
                <a:solidFill>
                  <a:srgbClr val="33786D"/>
                </a:solidFill>
                <a:latin typeface="Source Sans Pro"/>
                <a:ea typeface="Source Sans Pro"/>
              </a:rPr>
              <a:t>HV-spørgsmål</a:t>
            </a:r>
            <a:endParaRPr lang="da-DK" sz="4000" dirty="0">
              <a:solidFill>
                <a:srgbClr val="33786D"/>
              </a:solidFill>
              <a:latin typeface="Source Sans Pro" panose="020B0503030403020204" pitchFamily="34" charset="0"/>
              <a:ea typeface="Source Sans Pro" panose="020B0503030403020204" pitchFamily="34" charset="0"/>
            </a:endParaRPr>
          </a:p>
        </p:txBody>
      </p:sp>
      <p:cxnSp>
        <p:nvCxnSpPr>
          <p:cNvPr id="6" name="Lige forbindelse 5">
            <a:extLst>
              <a:ext uri="{FF2B5EF4-FFF2-40B4-BE49-F238E27FC236}">
                <a16:creationId xmlns:a16="http://schemas.microsoft.com/office/drawing/2014/main" id="{81A0FCE0-7E9B-D62E-6927-D828FFB32EAD}"/>
              </a:ext>
            </a:extLst>
          </p:cNvPr>
          <p:cNvCxnSpPr>
            <a:cxnSpLocks/>
          </p:cNvCxnSpPr>
          <p:nvPr/>
        </p:nvCxnSpPr>
        <p:spPr>
          <a:xfrm flipV="1">
            <a:off x="6096000" y="1828800"/>
            <a:ext cx="0" cy="3886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10F8C5BB-3094-3C41-E931-EE71FF7045BA}"/>
              </a:ext>
            </a:extLst>
          </p:cNvPr>
          <p:cNvSpPr txBox="1"/>
          <p:nvPr/>
        </p:nvSpPr>
        <p:spPr>
          <a:xfrm>
            <a:off x="979714" y="2383971"/>
            <a:ext cx="4701949" cy="646331"/>
          </a:xfrm>
          <a:prstGeom prst="rect">
            <a:avLst/>
          </a:prstGeom>
          <a:noFill/>
        </p:spPr>
        <p:txBody>
          <a:bodyPr wrap="square" rtlCol="0">
            <a:spAutoFit/>
          </a:bodyPr>
          <a:lstStyle/>
          <a:p>
            <a:endParaRPr lang="da-DK" dirty="0"/>
          </a:p>
          <a:p>
            <a:endParaRPr lang="da-DK" dirty="0"/>
          </a:p>
        </p:txBody>
      </p:sp>
      <p:pic>
        <p:nvPicPr>
          <p:cNvPr id="3074" name="Picture 2" descr="Free question question mark punctuation vector">
            <a:extLst>
              <a:ext uri="{FF2B5EF4-FFF2-40B4-BE49-F238E27FC236}">
                <a16:creationId xmlns:a16="http://schemas.microsoft.com/office/drawing/2014/main" id="{6F74F8A7-A9C1-8D44-09E1-06143D846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612" y="2237014"/>
            <a:ext cx="2434511" cy="4310282"/>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76746EC2-6E8D-E119-0BA0-66141731E959}"/>
              </a:ext>
            </a:extLst>
          </p:cNvPr>
          <p:cNvSpPr txBox="1"/>
          <p:nvPr/>
        </p:nvSpPr>
        <p:spPr>
          <a:xfrm>
            <a:off x="527860" y="1783806"/>
            <a:ext cx="4843463" cy="1200329"/>
          </a:xfrm>
          <a:prstGeom prst="rect">
            <a:avLst/>
          </a:prstGeom>
          <a:noFill/>
        </p:spPr>
        <p:txBody>
          <a:bodyPr wrap="square" rtlCol="0">
            <a:spAutoFit/>
          </a:bodyPr>
          <a:lstStyle/>
          <a:p>
            <a:r>
              <a:rPr lang="da-DK" dirty="0"/>
              <a:t>Når man interviewer er det en god idé at stille mange HV-spørgsmål.</a:t>
            </a:r>
          </a:p>
          <a:p>
            <a:endParaRPr lang="da-DK" dirty="0"/>
          </a:p>
          <a:p>
            <a:endParaRPr lang="da-DK" dirty="0"/>
          </a:p>
        </p:txBody>
      </p:sp>
      <p:graphicFrame>
        <p:nvGraphicFramePr>
          <p:cNvPr id="7" name="Tabel 6">
            <a:extLst>
              <a:ext uri="{FF2B5EF4-FFF2-40B4-BE49-F238E27FC236}">
                <a16:creationId xmlns:a16="http://schemas.microsoft.com/office/drawing/2014/main" id="{20E7E019-6458-5773-72F1-B3ABE01849D7}"/>
              </a:ext>
            </a:extLst>
          </p:cNvPr>
          <p:cNvGraphicFramePr>
            <a:graphicFrameLocks noGrp="1"/>
          </p:cNvGraphicFramePr>
          <p:nvPr>
            <p:extLst>
              <p:ext uri="{D42A27DB-BD31-4B8C-83A1-F6EECF244321}">
                <p14:modId xmlns:p14="http://schemas.microsoft.com/office/powerpoint/2010/main" val="4263065855"/>
              </p:ext>
            </p:extLst>
          </p:nvPr>
        </p:nvGraphicFramePr>
        <p:xfrm>
          <a:off x="514965" y="2528296"/>
          <a:ext cx="4991314" cy="3749040"/>
        </p:xfrm>
        <a:graphic>
          <a:graphicData uri="http://schemas.openxmlformats.org/drawingml/2006/table">
            <a:tbl>
              <a:tblPr firstRow="1" bandRow="1">
                <a:tableStyleId>{46F890A9-2807-4EBB-B81D-B2AA78EC7F39}</a:tableStyleId>
              </a:tblPr>
              <a:tblGrid>
                <a:gridCol w="2495657">
                  <a:extLst>
                    <a:ext uri="{9D8B030D-6E8A-4147-A177-3AD203B41FA5}">
                      <a16:colId xmlns:a16="http://schemas.microsoft.com/office/drawing/2014/main" val="598056928"/>
                    </a:ext>
                  </a:extLst>
                </a:gridCol>
                <a:gridCol w="2495657">
                  <a:extLst>
                    <a:ext uri="{9D8B030D-6E8A-4147-A177-3AD203B41FA5}">
                      <a16:colId xmlns:a16="http://schemas.microsoft.com/office/drawing/2014/main" val="2629371627"/>
                    </a:ext>
                  </a:extLst>
                </a:gridCol>
              </a:tblGrid>
              <a:tr h="310898">
                <a:tc>
                  <a:txBody>
                    <a:bodyPr/>
                    <a:lstStyle/>
                    <a:p>
                      <a:r>
                        <a:rPr lang="da-DK" dirty="0"/>
                        <a:t>Ja/nej-spørgsmål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HV-spørgsmål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469719"/>
                  </a:ext>
                </a:extLst>
              </a:tr>
              <a:tr h="544071">
                <a:tc>
                  <a:txBody>
                    <a:bodyPr/>
                    <a:lstStyle/>
                    <a:p>
                      <a:r>
                        <a:rPr lang="da-DK" dirty="0"/>
                        <a:t>Kan du lide dit 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Hvad kan du lide ved dit 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146205"/>
                  </a:ext>
                </a:extLst>
              </a:tr>
              <a:tr h="544071">
                <a:tc>
                  <a:txBody>
                    <a:bodyPr/>
                    <a:lstStyle/>
                    <a:p>
                      <a:r>
                        <a:rPr lang="da-DK" dirty="0"/>
                        <a:t>Har du et 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Hvilket arbejde har 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513725"/>
                  </a:ext>
                </a:extLst>
              </a:tr>
              <a:tr h="1010418">
                <a:tc>
                  <a:txBody>
                    <a:bodyPr/>
                    <a:lstStyle/>
                    <a:p>
                      <a:r>
                        <a:rPr lang="da-DK" dirty="0"/>
                        <a:t>Er du god til dit 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Hvad skal man kunne, for at være god til dit 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295178"/>
                  </a:ext>
                </a:extLst>
              </a:tr>
              <a:tr h="777245">
                <a:tc>
                  <a:txBody>
                    <a:bodyPr/>
                    <a:lstStyle/>
                    <a:p>
                      <a:r>
                        <a:rPr lang="da-DK" dirty="0"/>
                        <a:t>Havde du en drøm om et bestemt job som barn?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Hvad drømte du om at blive, da du var barn?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56815"/>
                  </a:ext>
                </a:extLst>
              </a:tr>
            </a:tbl>
          </a:graphicData>
        </a:graphic>
      </p:graphicFrame>
    </p:spTree>
    <p:extLst>
      <p:ext uri="{BB962C8B-B14F-4D97-AF65-F5344CB8AC3E}">
        <p14:creationId xmlns:p14="http://schemas.microsoft.com/office/powerpoint/2010/main" val="24467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27"/>
  <p:tag name="AS_OS" val="Unix 6.5.0.1014"/>
  <p:tag name="AS_RELEASE_DATE" val="2023.08.14"/>
  <p:tag name="AS_TITLE" val="Aspose.Slides for .NET Standard 2.0"/>
  <p:tag name="AS_VERSION" val="2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D022A8B079FC47A073825BF22B88E8" ma:contentTypeVersion="6" ma:contentTypeDescription="Opret et nyt dokument." ma:contentTypeScope="" ma:versionID="655abb342ee15c8ab5bc5a5dcdc026e5">
  <xsd:schema xmlns:xsd="http://www.w3.org/2001/XMLSchema" xmlns:xs="http://www.w3.org/2001/XMLSchema" xmlns:p="http://schemas.microsoft.com/office/2006/metadata/properties" xmlns:ns2="e09b5be6-5eea-4238-87f4-5bf7c322b1b9" xmlns:ns3="731fd2d5-e375-4820-ab5b-87264b1f57ce" targetNamespace="http://schemas.microsoft.com/office/2006/metadata/properties" ma:root="true" ma:fieldsID="715913a955261713f5cbc981212cc391" ns2:_="" ns3:_="">
    <xsd:import namespace="e09b5be6-5eea-4238-87f4-5bf7c322b1b9"/>
    <xsd:import namespace="731fd2d5-e375-4820-ab5b-87264b1f57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b5be6-5eea-4238-87f4-5bf7c322b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fd2d5-e375-4820-ab5b-87264b1f57c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FormConfiguration><![CDATA[{"formFields":[],"formDataEntries":[]}]]></TemplafyFormConfiguration>
</file>

<file path=customXml/item5.xml><?xml version="1.0" encoding="utf-8"?>
<TemplafyTemplateConfiguration><![CDATA[{"elementsMetadata":[],"transformationConfigurations":[],"templateName":"blankpresentation","templateDescription":"","enableDocumentContentUpdater":false,"version":"2.0"}]]></TemplafyTemplateConfiguration>
</file>

<file path=customXml/itemProps1.xml><?xml version="1.0" encoding="utf-8"?>
<ds:datastoreItem xmlns:ds="http://schemas.openxmlformats.org/officeDocument/2006/customXml" ds:itemID="{00F02706-196B-4C50-AB00-A80836D71E05}">
  <ds:schemaRefs>
    <ds:schemaRef ds:uri="http://schemas.microsoft.com/sharepoint/v3/contenttype/forms"/>
  </ds:schemaRefs>
</ds:datastoreItem>
</file>

<file path=customXml/itemProps2.xml><?xml version="1.0" encoding="utf-8"?>
<ds:datastoreItem xmlns:ds="http://schemas.openxmlformats.org/officeDocument/2006/customXml" ds:itemID="{46562836-5D73-4B98-977D-F65474CB7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b5be6-5eea-4238-87f4-5bf7c322b1b9"/>
    <ds:schemaRef ds:uri="731fd2d5-e375-4820-ab5b-87264b1f5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7C2C8-2499-4BE9-B8E9-9E5B4BCC3B0A}">
  <ds:schemaRefs>
    <ds:schemaRef ds:uri="http://schemas.microsoft.com/office/2006/documentManagement/types"/>
    <ds:schemaRef ds:uri="731fd2d5-e375-4820-ab5b-87264b1f57ce"/>
    <ds:schemaRef ds:uri="e09b5be6-5eea-4238-87f4-5bf7c322b1b9"/>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E635240A-83CD-4586-8B03-4450C0A5A994}">
  <ds:schemaRefs/>
</ds:datastoreItem>
</file>

<file path=customXml/itemProps5.xml><?xml version="1.0" encoding="utf-8"?>
<ds:datastoreItem xmlns:ds="http://schemas.openxmlformats.org/officeDocument/2006/customXml" ds:itemID="{7B6CEE4D-0ECD-4BDA-9C56-D81DBECE4132}">
  <ds:schemaRefs/>
</ds:datastoreItem>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Widescreen</PresentationFormat>
  <Paragraphs>162</Paragraphs>
  <Slides>11</Slides>
  <Notes>11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11</vt:i4>
      </vt:variant>
    </vt:vector>
  </HeadingPairs>
  <TitlesOfParts>
    <vt:vector size="19" baseType="lpstr">
      <vt:lpstr>Aptos</vt:lpstr>
      <vt:lpstr>Aptos Display</vt:lpstr>
      <vt:lpstr>Arial</vt:lpstr>
      <vt:lpstr>Inter</vt:lpstr>
      <vt:lpstr>Source Sans Pro</vt:lpstr>
      <vt:lpstr>Source Sans Pro Black</vt:lpstr>
      <vt:lpstr>Source Sans Pro Light</vt:lpstr>
      <vt:lpstr>Office Theme</vt:lpstr>
      <vt:lpstr>PowerPoint-præsentation</vt:lpstr>
      <vt:lpstr>Hvad er et portræt?</vt:lpstr>
      <vt:lpstr>Hvorfor laver man et portræt?</vt:lpstr>
      <vt:lpstr>Portræt-artikel</vt:lpstr>
      <vt:lpstr>Portrætartikel – et eksempel mere</vt:lpstr>
      <vt:lpstr>Hvad skal være med i en portrætartikel?</vt:lpstr>
      <vt:lpstr>I skal skrive et portræt af en person på jeres skole</vt:lpstr>
      <vt:lpstr>Hvad er et interview?</vt:lpstr>
      <vt:lpstr>HV-spørgsmål</vt:lpstr>
      <vt:lpstr>Interview</vt:lpstr>
      <vt:lpstr>Skriv en portrætartikel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3</cp:revision>
  <dcterms:created xsi:type="dcterms:W3CDTF">2024-08-01T09:30:13Z</dcterms:created>
  <dcterms:modified xsi:type="dcterms:W3CDTF">2025-01-23T07:38:24Z</dcterms:modified>
</cp:coreProperties>
</file>