
<file path=[Content_Types].xml><?xml version="1.0" encoding="utf-8"?>
<Types xmlns="http://schemas.openxmlformats.org/package/2006/content-types">
  <Default Extension="png" ContentType="image/png"/>
  <Default Extension="bin" ContentType="image/x-e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8"/>
  </p:notesMasterIdLst>
  <p:handoutMasterIdLst>
    <p:handoutMasterId r:id="rId39"/>
  </p:handoutMasterIdLst>
  <p:sldIdLst>
    <p:sldId id="363" r:id="rId2"/>
    <p:sldId id="477" r:id="rId3"/>
    <p:sldId id="467" r:id="rId4"/>
    <p:sldId id="364" r:id="rId5"/>
    <p:sldId id="468" r:id="rId6"/>
    <p:sldId id="471" r:id="rId7"/>
    <p:sldId id="486" r:id="rId8"/>
    <p:sldId id="497" r:id="rId9"/>
    <p:sldId id="501" r:id="rId10"/>
    <p:sldId id="498" r:id="rId11"/>
    <p:sldId id="512" r:id="rId12"/>
    <p:sldId id="472" r:id="rId13"/>
    <p:sldId id="503" r:id="rId14"/>
    <p:sldId id="504" r:id="rId15"/>
    <p:sldId id="505" r:id="rId16"/>
    <p:sldId id="499" r:id="rId17"/>
    <p:sldId id="513" r:id="rId18"/>
    <p:sldId id="514" r:id="rId19"/>
    <p:sldId id="506" r:id="rId20"/>
    <p:sldId id="507" r:id="rId21"/>
    <p:sldId id="509" r:id="rId22"/>
    <p:sldId id="511" r:id="rId23"/>
    <p:sldId id="479" r:id="rId24"/>
    <p:sldId id="510" r:id="rId25"/>
    <p:sldId id="481" r:id="rId26"/>
    <p:sldId id="519" r:id="rId27"/>
    <p:sldId id="520" r:id="rId28"/>
    <p:sldId id="518" r:id="rId29"/>
    <p:sldId id="469" r:id="rId30"/>
    <p:sldId id="492" r:id="rId31"/>
    <p:sldId id="517" r:id="rId32"/>
    <p:sldId id="474" r:id="rId33"/>
    <p:sldId id="475" r:id="rId34"/>
    <p:sldId id="476" r:id="rId35"/>
    <p:sldId id="485" r:id="rId36"/>
    <p:sldId id="521" r:id="rId37"/>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Forfatter" initials="F" lastIdx="55" clrIdx="1"/>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7B7E5"/>
    <a:srgbClr val="819F91"/>
    <a:srgbClr val="92D050"/>
    <a:srgbClr val="C31F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1E4AEA4-8DFA-4A89-87EB-49C32662AFE0}" styleName="Mellemlayout 2 - Markering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llemlayout 1 - Markering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llemlayout 2 - Markerin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2539" autoAdjust="0"/>
  </p:normalViewPr>
  <p:slideViewPr>
    <p:cSldViewPr snapToGrid="0" showGuides="1">
      <p:cViewPr varScale="1">
        <p:scale>
          <a:sx n="106" d="100"/>
          <a:sy n="106" d="100"/>
        </p:scale>
        <p:origin x="618" y="11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81" d="100"/>
          <a:sy n="81" d="100"/>
        </p:scale>
        <p:origin x="389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Footer Placeholder 5"/>
          <p:cNvSpPr>
            <a:spLocks noGrp="1"/>
          </p:cNvSpPr>
          <p:nvPr>
            <p:ph type="ftr" sz="quarter" idx="2"/>
          </p:nvPr>
        </p:nvSpPr>
        <p:spPr>
          <a:xfrm>
            <a:off x="0" y="9443663"/>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3"/>
          </p:nvPr>
        </p:nvSpPr>
        <p:spPr>
          <a:xfrm>
            <a:off x="3857637" y="9443663"/>
            <a:ext cx="2951163" cy="498851"/>
          </a:xfrm>
          <a:prstGeom prst="rect">
            <a:avLst/>
          </a:prstGeom>
        </p:spPr>
        <p:txBody>
          <a:bodyPr vert="horz" lIns="91440" tIns="45720" rIns="91440" bIns="45720" rtlCol="0" anchor="b"/>
          <a:lstStyle>
            <a:lvl1pPr algn="r">
              <a:defRPr sz="1200"/>
            </a:lvl1pPr>
          </a:lstStyle>
          <a:p>
            <a:fld id="{5D8382C0-1D05-4229-918E-CDD7B7E48B4A}" type="slidenum">
              <a:rPr lang="en-GB" smtClean="0"/>
              <a:t>‹nr.›</a:t>
            </a:fld>
            <a:endParaRPr lang="en-GB"/>
          </a:p>
        </p:txBody>
      </p:sp>
      <p:sp>
        <p:nvSpPr>
          <p:cNvPr id="8" name="Date Placeholder 7"/>
          <p:cNvSpPr>
            <a:spLocks noGrp="1"/>
          </p:cNvSpPr>
          <p:nvPr>
            <p:ph type="dt" sz="quarter" idx="1"/>
          </p:nvPr>
        </p:nvSpPr>
        <p:spPr>
          <a:xfrm>
            <a:off x="3857637" y="0"/>
            <a:ext cx="2951163" cy="498852"/>
          </a:xfrm>
          <a:prstGeom prst="rect">
            <a:avLst/>
          </a:prstGeom>
        </p:spPr>
        <p:txBody>
          <a:bodyPr vert="horz" lIns="91440" tIns="45720" rIns="91440" bIns="45720" rtlCol="0"/>
          <a:lstStyle>
            <a:lvl1pPr algn="r">
              <a:defRPr sz="1200"/>
            </a:lvl1pPr>
          </a:lstStyle>
          <a:p>
            <a:fld id="{13F6AEEE-E778-402E-8B8F-9A98AED26EB8}" type="datetimeFigureOut">
              <a:rPr lang="en-GB" smtClean="0"/>
              <a:t>02/05/2023</a:t>
            </a:fld>
            <a:endParaRPr lang="en-GB"/>
          </a:p>
        </p:txBody>
      </p:sp>
      <p:sp>
        <p:nvSpPr>
          <p:cNvPr id="9" name="Header Placeholder 8"/>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Notes Placeholder 7"/>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idx="1"/>
          </p:nvPr>
        </p:nvSpPr>
        <p:spPr>
          <a:xfrm>
            <a:off x="3857637" y="0"/>
            <a:ext cx="2951163" cy="498852"/>
          </a:xfrm>
          <a:prstGeom prst="rect">
            <a:avLst/>
          </a:prstGeom>
        </p:spPr>
        <p:txBody>
          <a:bodyPr vert="horz" lIns="91440" tIns="45720" rIns="91440" bIns="45720" rtlCol="0"/>
          <a:lstStyle>
            <a:lvl1pPr algn="r">
              <a:defRPr sz="1000"/>
            </a:lvl1pPr>
          </a:lstStyle>
          <a:p>
            <a:fld id="{1386E511-D742-4EFE-90B5-C9FC42762E0F}" type="datetimeFigureOut">
              <a:rPr lang="en-GB" smtClean="0"/>
              <a:pPr/>
              <a:t>02/05/2023</a:t>
            </a:fld>
            <a:endParaRPr lang="en-GB"/>
          </a:p>
        </p:txBody>
      </p:sp>
      <p:sp>
        <p:nvSpPr>
          <p:cNvPr id="10" name="Slide Number Placeholder 9"/>
          <p:cNvSpPr>
            <a:spLocks noGrp="1"/>
          </p:cNvSpPr>
          <p:nvPr>
            <p:ph type="sldNum" sz="quarter" idx="5"/>
          </p:nvPr>
        </p:nvSpPr>
        <p:spPr>
          <a:xfrm>
            <a:off x="3857637" y="9443663"/>
            <a:ext cx="2951163" cy="498851"/>
          </a:xfrm>
          <a:prstGeom prst="rect">
            <a:avLst/>
          </a:prstGeom>
        </p:spPr>
        <p:txBody>
          <a:bodyPr vert="horz" lIns="91440" tIns="45720" rIns="91440" bIns="45720" rtlCol="0" anchor="b"/>
          <a:lstStyle>
            <a:lvl1pPr algn="r">
              <a:defRPr sz="1000"/>
            </a:lvl1pPr>
          </a:lstStyle>
          <a:p>
            <a:fld id="{A16CFAD1-D197-4A88-B173-A6412E995EE5}" type="slidenum">
              <a:rPr lang="en-GB" smtClean="0"/>
              <a:pPr/>
              <a:t>‹nr.›</a:t>
            </a:fld>
            <a:endParaRPr lang="en-GB"/>
          </a:p>
        </p:txBody>
      </p:sp>
      <p:sp>
        <p:nvSpPr>
          <p:cNvPr id="11" name="Footer Placeholder 10"/>
          <p:cNvSpPr>
            <a:spLocks noGrp="1"/>
          </p:cNvSpPr>
          <p:nvPr>
            <p:ph type="ftr" sz="quarter" idx="4"/>
          </p:nvPr>
        </p:nvSpPr>
        <p:spPr>
          <a:xfrm>
            <a:off x="0" y="9443663"/>
            <a:ext cx="2951163" cy="498851"/>
          </a:xfrm>
          <a:prstGeom prst="rect">
            <a:avLst/>
          </a:prstGeom>
        </p:spPr>
        <p:txBody>
          <a:bodyPr vert="horz" lIns="91440" tIns="45720" rIns="91440" bIns="45720" rtlCol="0" anchor="b"/>
          <a:lstStyle>
            <a:lvl1pPr algn="l">
              <a:defRPr sz="1000"/>
            </a:lvl1pPr>
          </a:lstStyle>
          <a:p>
            <a:endParaRPr lang="en-GB"/>
          </a:p>
        </p:txBody>
      </p:sp>
      <p:sp>
        <p:nvSpPr>
          <p:cNvPr id="12" name="Slide Image Placeholder 11"/>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13" name="Header Placeholder 12"/>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000"/>
            </a:lvl1pPr>
          </a:lstStyle>
          <a:p>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7" name="Google Shape;187;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88" name="Google Shape;188;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a-DK"/>
              <a:t>1</a:t>
            </a:fld>
            <a:endParaRPr dirty="0"/>
          </a:p>
        </p:txBody>
      </p:sp>
    </p:spTree>
    <p:extLst>
      <p:ext uri="{BB962C8B-B14F-4D97-AF65-F5344CB8AC3E}">
        <p14:creationId xmlns:p14="http://schemas.microsoft.com/office/powerpoint/2010/main" val="648327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2275" y="1243013"/>
            <a:ext cx="5965825" cy="3355975"/>
          </a:xfrm>
        </p:spPr>
      </p:sp>
      <p:sp>
        <p:nvSpPr>
          <p:cNvPr id="3" name="Pladsholder til noter 2"/>
          <p:cNvSpPr>
            <a:spLocks noGrp="1"/>
          </p:cNvSpPr>
          <p:nvPr>
            <p:ph type="body" idx="1"/>
          </p:nvPr>
        </p:nvSpPr>
        <p:spPr/>
        <p:txBody>
          <a:bodyPr/>
          <a:lstStyle/>
          <a:p>
            <a:pPr marL="228600" indent="-228600">
              <a:buAutoNum type="arabicPeriod"/>
            </a:pPr>
            <a:endParaRPr lang="da-DK" dirty="0" smtClean="0"/>
          </a:p>
          <a:p>
            <a:r>
              <a:rPr lang="da-DK" dirty="0" smtClean="0"/>
              <a:t>14 dage før prøven</a:t>
            </a:r>
          </a:p>
          <a:p>
            <a:endParaRPr lang="da-DK" dirty="0" smtClean="0"/>
          </a:p>
          <a:p>
            <a:pPr marL="171450" indent="-171450">
              <a:buFont typeface="Arial" panose="020B0604020202020204" pitchFamily="34" charset="0"/>
              <a:buChar char="•"/>
            </a:pPr>
            <a:r>
              <a:rPr lang="da-DK" dirty="0" smtClean="0"/>
              <a:t>Undervisningsbeskrivelser med oplysninger om undervisningens indhold inden for fagets tre kompetenceområder, undervisningsform og organisering, elevernes dispositioner samt oplysninger om praktiske forhold vedrørende prøveafholdelsen skal sendes til censor, så materialet er vedkommende i hænde senest 14 kalenderdage før prøven.</a:t>
            </a:r>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11</a:t>
            </a:fld>
            <a:endParaRPr lang="en-GB"/>
          </a:p>
        </p:txBody>
      </p:sp>
    </p:spTree>
    <p:extLst>
      <p:ext uri="{BB962C8B-B14F-4D97-AF65-F5344CB8AC3E}">
        <p14:creationId xmlns:p14="http://schemas.microsoft.com/office/powerpoint/2010/main" val="1060895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87868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2275" y="1243013"/>
            <a:ext cx="5965825" cy="3355975"/>
          </a:xfrm>
        </p:spPr>
      </p:sp>
      <p:sp>
        <p:nvSpPr>
          <p:cNvPr id="3" name="Pladsholder til noter 2"/>
          <p:cNvSpPr>
            <a:spLocks noGrp="1"/>
          </p:cNvSpPr>
          <p:nvPr>
            <p:ph type="body" idx="1"/>
          </p:nvPr>
        </p:nvSpPr>
        <p:spPr/>
        <p:txBody>
          <a:bodyPr/>
          <a:lstStyle/>
          <a:p>
            <a:pPr marL="0" indent="0">
              <a:buNone/>
            </a:pPr>
            <a:endParaRPr lang="da-DK" dirty="0" smtClean="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13</a:t>
            </a:fld>
            <a:endParaRPr lang="en-GB"/>
          </a:p>
        </p:txBody>
      </p:sp>
    </p:spTree>
    <p:extLst>
      <p:ext uri="{BB962C8B-B14F-4D97-AF65-F5344CB8AC3E}">
        <p14:creationId xmlns:p14="http://schemas.microsoft.com/office/powerpoint/2010/main" val="7017544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2275" y="1243013"/>
            <a:ext cx="5965825" cy="3355975"/>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14</a:t>
            </a:fld>
            <a:endParaRPr lang="en-GB"/>
          </a:p>
        </p:txBody>
      </p:sp>
    </p:spTree>
    <p:extLst>
      <p:ext uri="{BB962C8B-B14F-4D97-AF65-F5344CB8AC3E}">
        <p14:creationId xmlns:p14="http://schemas.microsoft.com/office/powerpoint/2010/main" val="2288971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2275" y="1243013"/>
            <a:ext cx="5965825" cy="3355975"/>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15</a:t>
            </a:fld>
            <a:endParaRPr lang="en-GB"/>
          </a:p>
        </p:txBody>
      </p:sp>
    </p:spTree>
    <p:extLst>
      <p:ext uri="{BB962C8B-B14F-4D97-AF65-F5344CB8AC3E}">
        <p14:creationId xmlns:p14="http://schemas.microsoft.com/office/powerpoint/2010/main" val="39626995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2275" y="1243013"/>
            <a:ext cx="5965825" cy="3355975"/>
          </a:xfrm>
        </p:spPr>
      </p:sp>
      <p:sp>
        <p:nvSpPr>
          <p:cNvPr id="3" name="Pladsholder til noter 2"/>
          <p:cNvSpPr>
            <a:spLocks noGrp="1"/>
          </p:cNvSpPr>
          <p:nvPr>
            <p:ph type="body" idx="1"/>
          </p:nvPr>
        </p:nvSpPr>
        <p:spPr/>
        <p:txBody>
          <a:bodyPr/>
          <a:lstStyle/>
          <a:p>
            <a:endParaRPr lang="da-DK" dirty="0" smtClean="0"/>
          </a:p>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16</a:t>
            </a:fld>
            <a:endParaRPr lang="en-GB"/>
          </a:p>
        </p:txBody>
      </p:sp>
    </p:spTree>
    <p:extLst>
      <p:ext uri="{BB962C8B-B14F-4D97-AF65-F5344CB8AC3E}">
        <p14:creationId xmlns:p14="http://schemas.microsoft.com/office/powerpoint/2010/main" val="1239576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2275" y="1243013"/>
            <a:ext cx="5965825" cy="3355975"/>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19</a:t>
            </a:fld>
            <a:endParaRPr lang="en-GB"/>
          </a:p>
        </p:txBody>
      </p:sp>
    </p:spTree>
    <p:extLst>
      <p:ext uri="{BB962C8B-B14F-4D97-AF65-F5344CB8AC3E}">
        <p14:creationId xmlns:p14="http://schemas.microsoft.com/office/powerpoint/2010/main" val="4162388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2275" y="1243013"/>
            <a:ext cx="5965825" cy="3355975"/>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20</a:t>
            </a:fld>
            <a:endParaRPr lang="en-GB"/>
          </a:p>
        </p:txBody>
      </p:sp>
    </p:spTree>
    <p:extLst>
      <p:ext uri="{BB962C8B-B14F-4D97-AF65-F5344CB8AC3E}">
        <p14:creationId xmlns:p14="http://schemas.microsoft.com/office/powerpoint/2010/main" val="3344578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2275" y="1243013"/>
            <a:ext cx="5965825" cy="3355975"/>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21</a:t>
            </a:fld>
            <a:endParaRPr lang="en-GB"/>
          </a:p>
        </p:txBody>
      </p:sp>
    </p:spTree>
    <p:extLst>
      <p:ext uri="{BB962C8B-B14F-4D97-AF65-F5344CB8AC3E}">
        <p14:creationId xmlns:p14="http://schemas.microsoft.com/office/powerpoint/2010/main" val="9772547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2275" y="1243013"/>
            <a:ext cx="5965825" cy="3355975"/>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22</a:t>
            </a:fld>
            <a:endParaRPr lang="en-GB"/>
          </a:p>
        </p:txBody>
      </p:sp>
    </p:spTree>
    <p:extLst>
      <p:ext uri="{BB962C8B-B14F-4D97-AF65-F5344CB8AC3E}">
        <p14:creationId xmlns:p14="http://schemas.microsoft.com/office/powerpoint/2010/main" val="1012900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da-DK" dirty="0" smtClean="0"/>
              <a:t>Husk at tjekke sidetal til</a:t>
            </a:r>
            <a:r>
              <a:rPr lang="da-DK" baseline="0" dirty="0" smtClean="0"/>
              <a:t> sidst – at de passer</a:t>
            </a: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334285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7952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865698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083275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46565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6187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12850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04860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53337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52383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41079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0885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5640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72942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80693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2275" y="1243013"/>
            <a:ext cx="5965825" cy="3355975"/>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8</a:t>
            </a:fld>
            <a:endParaRPr lang="en-GB"/>
          </a:p>
        </p:txBody>
      </p:sp>
    </p:spTree>
    <p:extLst>
      <p:ext uri="{BB962C8B-B14F-4D97-AF65-F5344CB8AC3E}">
        <p14:creationId xmlns:p14="http://schemas.microsoft.com/office/powerpoint/2010/main" val="24926429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98" name="Google Shape;19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264208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a:xfrm>
            <a:off x="422275" y="1243013"/>
            <a:ext cx="5965825" cy="3355975"/>
          </a:xfrm>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fld id="{A16CFAD1-D197-4A88-B173-A6412E995EE5}" type="slidenum">
              <a:rPr lang="en-GB" smtClean="0"/>
              <a:pPr/>
              <a:t>10</a:t>
            </a:fld>
            <a:endParaRPr lang="en-GB"/>
          </a:p>
        </p:txBody>
      </p:sp>
    </p:spTree>
    <p:extLst>
      <p:ext uri="{BB962C8B-B14F-4D97-AF65-F5344CB8AC3E}">
        <p14:creationId xmlns:p14="http://schemas.microsoft.com/office/powerpoint/2010/main" val="46147778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Forside m. bille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430010" y="3808800"/>
            <a:ext cx="7369639" cy="1378800"/>
          </a:xfrm>
        </p:spPr>
        <p:txBody>
          <a:bodyPr anchor="t" anchorCtr="0"/>
          <a:lstStyle>
            <a:lvl1pPr algn="l">
              <a:defRPr sz="5345"/>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solidFill>
        </p:spPr>
        <p:txBody>
          <a:bodyPr tIns="72000"/>
          <a:lstStyle>
            <a:lvl1pPr marL="0" indent="0" algn="ctr">
              <a:buNone/>
              <a:defRPr sz="1578"/>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307"/>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sz="1778"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4" name="Text Placeholder 7">
            <a:extLst>
              <a:ext uri="{FF2B5EF4-FFF2-40B4-BE49-F238E27FC236}">
                <a16:creationId xmlns:a16="http://schemas.microsoft.com/office/drawing/2014/main" id="{C022134B-2EA5-4CBB-9450-AECB2308381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
        <p:nvSpPr>
          <p:cNvPr id="4" name="Date"/>
          <p:cNvSpPr>
            <a:spLocks noGrp="1"/>
          </p:cNvSpPr>
          <p:nvPr>
            <p:ph type="dt" sz="half" idx="10"/>
          </p:nvPr>
        </p:nvSpPr>
        <p:spPr>
          <a:xfrm>
            <a:off x="0" y="6858000"/>
            <a:ext cx="0" cy="0"/>
          </a:xfrm>
        </p:spPr>
        <p:txBody>
          <a:bodyPr/>
          <a:lstStyle>
            <a:lvl1pPr>
              <a:defRPr sz="100">
                <a:noFill/>
              </a:defRPr>
            </a:lvl1pPr>
          </a:lstStyle>
          <a:p>
            <a:fld id="{BFD5AE3B-F96A-4971-88AA-E3342363B4BD}" type="datetime2">
              <a:rPr lang="da-DK" smtClean="0"/>
              <a:t>2. maj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985172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reaker m. bille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8" name="Picture Placeholder 7">
            <a:extLst>
              <a:ext uri="{FF2B5EF4-FFF2-40B4-BE49-F238E27FC236}">
                <a16:creationId xmlns:a16="http://schemas.microsoft.com/office/drawing/2014/main" id="{96D9F665-2730-4BFB-B1A6-7D7244711B8D}"/>
              </a:ext>
            </a:extLst>
          </p:cNvPr>
          <p:cNvSpPr>
            <a:spLocks noGrp="1"/>
          </p:cNvSpPr>
          <p:nvPr>
            <p:ph type="pic" sz="quarter" idx="13" hasCustomPrompt="1"/>
          </p:nvPr>
        </p:nvSpPr>
        <p:spPr>
          <a:xfrm>
            <a:off x="539761" y="1800001"/>
            <a:ext cx="11110913" cy="4516663"/>
          </a:xfrm>
        </p:spPr>
        <p:txBody>
          <a:bodyPr/>
          <a:lstStyle>
            <a:lvl1pPr marL="0" indent="0">
              <a:buNone/>
              <a:defRPr sz="1578"/>
            </a:lvl1pPr>
          </a:lstStyle>
          <a:p>
            <a:r>
              <a:rPr lang="da-DK" dirty="0"/>
              <a:t>Klik for at indsætte billede</a:t>
            </a:r>
          </a:p>
        </p:txBody>
      </p:sp>
      <p:sp>
        <p:nvSpPr>
          <p:cNvPr id="4" name="Date_GeneralDate"/>
          <p:cNvSpPr>
            <a:spLocks noGrp="1"/>
          </p:cNvSpPr>
          <p:nvPr>
            <p:ph type="dt" sz="half" idx="10"/>
          </p:nvPr>
        </p:nvSpPr>
        <p:spPr/>
        <p:txBody>
          <a:bodyPr/>
          <a:lstStyle/>
          <a:p>
            <a:fld id="{A82143AC-41B5-4E84-8870-A146AB5F32EF}" type="datetime2">
              <a:rPr lang="da-DK" noProof="0" smtClean="0"/>
              <a:t>2. maj 2023</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Tree>
    <p:extLst>
      <p:ext uri="{BB962C8B-B14F-4D97-AF65-F5344CB8AC3E}">
        <p14:creationId xmlns:p14="http://schemas.microsoft.com/office/powerpoint/2010/main" val="401384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 indhold A">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9751" y="539750"/>
            <a:ext cx="9259888" cy="934890"/>
          </a:xfrm>
        </p:spPr>
        <p:txBody>
          <a:bodyPr/>
          <a:lstStyle>
            <a:lvl1pPr>
              <a:defRPr/>
            </a:lvl1pPr>
          </a:lstStyle>
          <a:p>
            <a:r>
              <a:rPr lang="da-DK" noProof="0" dirty="0"/>
              <a:t>Klik for at tilføje titel</a:t>
            </a:r>
          </a:p>
        </p:txBody>
      </p:sp>
      <p:sp>
        <p:nvSpPr>
          <p:cNvPr id="3" name="Content Placeholder 2"/>
          <p:cNvSpPr>
            <a:spLocks noGrp="1"/>
          </p:cNvSpPr>
          <p:nvPr>
            <p:ph idx="1" hasCustomPrompt="1"/>
          </p:nvPr>
        </p:nvSpPr>
        <p:spPr>
          <a:xfrm>
            <a:off x="539759"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4" name="Date_GeneralDate"/>
          <p:cNvSpPr>
            <a:spLocks noGrp="1"/>
          </p:cNvSpPr>
          <p:nvPr>
            <p:ph type="dt" sz="half" idx="10"/>
          </p:nvPr>
        </p:nvSpPr>
        <p:spPr/>
        <p:txBody>
          <a:bodyPr/>
          <a:lstStyle/>
          <a:p>
            <a:fld id="{F7DEBFBC-3EA9-44C1-B812-425A86C4EEE2}" type="datetime2">
              <a:rPr lang="da-DK" noProof="0" smtClean="0"/>
              <a:t>2. maj 2023</a:t>
            </a:fld>
            <a:endParaRPr lang="da-DK" noProof="0" dirty="0"/>
          </a:p>
        </p:txBody>
      </p:sp>
      <p:sp>
        <p:nvSpPr>
          <p:cNvPr id="5" name="FLD_PresentationTitle"/>
          <p:cNvSpPr>
            <a:spLocks noGrp="1"/>
          </p:cNvSpPr>
          <p:nvPr>
            <p:ph type="ftr" sz="quarter" idx="11"/>
          </p:nvPr>
        </p:nvSpPr>
        <p:spPr/>
        <p:txBody>
          <a:bodyPr/>
          <a:lstStyle/>
          <a:p>
            <a:endParaRPr lang="da-DK" noProof="0" dirty="0"/>
          </a:p>
        </p:txBody>
      </p:sp>
      <p:sp>
        <p:nvSpPr>
          <p:cNvPr id="6" name="Slide Number Placeholder 5"/>
          <p:cNvSpPr>
            <a:spLocks noGrp="1"/>
          </p:cNvSpPr>
          <p:nvPr>
            <p:ph type="sldNum" sz="quarter" idx="12"/>
          </p:nvPr>
        </p:nvSpPr>
        <p:spPr/>
        <p:txBody>
          <a:bodyPr/>
          <a:lstStyle>
            <a:lvl1pPr algn="l">
              <a:defRPr/>
            </a:lvl1pPr>
          </a:lstStyle>
          <a:p>
            <a:fld id="{859873C9-BF5D-4A9A-BB31-45BBB7BABAF7}" type="slidenum">
              <a:rPr lang="da-DK" smtClean="0"/>
              <a:pPr/>
              <a:t>‹nr.›</a:t>
            </a:fld>
            <a:endParaRPr lang="da-DK" dirty="0"/>
          </a:p>
        </p:txBody>
      </p:sp>
      <p:sp>
        <p:nvSpPr>
          <p:cNvPr id="7" name="Content Placeholder 2">
            <a:extLst>
              <a:ext uri="{FF2B5EF4-FFF2-40B4-BE49-F238E27FC236}">
                <a16:creationId xmlns:a16="http://schemas.microsoft.com/office/drawing/2014/main" id="{3526424C-796D-4BE4-BAE8-6ACAB3C4FEA1}"/>
              </a:ext>
            </a:extLst>
          </p:cNvPr>
          <p:cNvSpPr>
            <a:spLocks noGrp="1"/>
          </p:cNvSpPr>
          <p:nvPr>
            <p:ph idx="13" hasCustomPrompt="1"/>
          </p:nvPr>
        </p:nvSpPr>
        <p:spPr>
          <a:xfrm>
            <a:off x="6185863" y="1800000"/>
            <a:ext cx="5464800" cy="4518000"/>
          </a:xfrm>
        </p:spPr>
        <p:txBody>
          <a:bodyPr/>
          <a:lstStyle>
            <a:lvl1pPr>
              <a:defRPr/>
            </a:lvl1pPr>
          </a:lstStyle>
          <a:p>
            <a:pPr lvl="0"/>
            <a:r>
              <a:rPr lang="da-DK" noProof="0" dirty="0"/>
              <a:t>Klik for at tilføje tekst</a:t>
            </a:r>
          </a:p>
          <a:p>
            <a:pPr lvl="1"/>
            <a:r>
              <a:rPr lang="da-DK" noProof="0" dirty="0"/>
              <a:t>Andet niveau</a:t>
            </a:r>
          </a:p>
          <a:p>
            <a:pPr lvl="2"/>
            <a:r>
              <a:rPr lang="da-DK" noProof="0" dirty="0"/>
              <a:t>Tredje niveau</a:t>
            </a:r>
          </a:p>
          <a:p>
            <a:pPr lvl="3"/>
            <a:r>
              <a:rPr lang="da-DK" noProof="0" dirty="0"/>
              <a:t>Fjerde niveau</a:t>
            </a:r>
          </a:p>
          <a:p>
            <a:pPr lvl="4"/>
            <a:r>
              <a:rPr lang="da-DK" noProof="0" dirty="0"/>
              <a:t>Femte niveau</a:t>
            </a:r>
          </a:p>
        </p:txBody>
      </p:sp>
      <p:sp>
        <p:nvSpPr>
          <p:cNvPr id="8" name="Text Placeholder 10">
            <a:extLst>
              <a:ext uri="{FF2B5EF4-FFF2-40B4-BE49-F238E27FC236}">
                <a16:creationId xmlns:a16="http://schemas.microsoft.com/office/drawing/2014/main" id="{23A8CE66-7830-4B1C-B068-74528FAA522A}"/>
              </a:ext>
            </a:extLst>
          </p:cNvPr>
          <p:cNvSpPr>
            <a:spLocks noGrp="1"/>
          </p:cNvSpPr>
          <p:nvPr>
            <p:ph type="body" sz="quarter" idx="14" hasCustomPrompt="1"/>
          </p:nvPr>
        </p:nvSpPr>
        <p:spPr>
          <a:xfrm>
            <a:off x="539748" y="6145235"/>
            <a:ext cx="5464798" cy="173037"/>
          </a:xfrm>
        </p:spPr>
        <p:txBody>
          <a:bodyPr/>
          <a:lstStyle>
            <a:lvl1pPr marL="0" indent="0">
              <a:buNone/>
              <a:defRPr sz="989"/>
            </a:lvl1pPr>
          </a:lstStyle>
          <a:p>
            <a:pPr lvl="0"/>
            <a:r>
              <a:rPr lang="da-DK" noProof="0" dirty="0"/>
              <a:t>Tilføj anmærkningstekst</a:t>
            </a:r>
          </a:p>
        </p:txBody>
      </p:sp>
      <p:sp>
        <p:nvSpPr>
          <p:cNvPr id="9" name="Text Placeholder 10">
            <a:extLst>
              <a:ext uri="{FF2B5EF4-FFF2-40B4-BE49-F238E27FC236}">
                <a16:creationId xmlns:a16="http://schemas.microsoft.com/office/drawing/2014/main" id="{D7C2635E-BF5D-473B-8DC0-E2D60A65A6F0}"/>
              </a:ext>
            </a:extLst>
          </p:cNvPr>
          <p:cNvSpPr>
            <a:spLocks noGrp="1"/>
          </p:cNvSpPr>
          <p:nvPr>
            <p:ph type="body" sz="quarter" idx="15" hasCustomPrompt="1"/>
          </p:nvPr>
        </p:nvSpPr>
        <p:spPr>
          <a:xfrm>
            <a:off x="6185863" y="6145235"/>
            <a:ext cx="5464798" cy="173037"/>
          </a:xfrm>
        </p:spPr>
        <p:txBody>
          <a:bodyPr/>
          <a:lstStyle>
            <a:lvl1pPr marL="0" indent="0">
              <a:buNone/>
              <a:defRPr sz="989"/>
            </a:lvl1pPr>
          </a:lstStyle>
          <a:p>
            <a:pPr lvl="0"/>
            <a:r>
              <a:rPr lang="da-DK" noProof="0"/>
              <a:t>Tilføj anmærkningstekst</a:t>
            </a:r>
          </a:p>
        </p:txBody>
      </p:sp>
    </p:spTree>
    <p:extLst>
      <p:ext uri="{BB962C8B-B14F-4D97-AF65-F5344CB8AC3E}">
        <p14:creationId xmlns:p14="http://schemas.microsoft.com/office/powerpoint/2010/main" val="11545293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 indhold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60"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5865"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2B2C7CCD-C2D2-447B-B713-284F50A31612}"/>
              </a:ext>
            </a:extLst>
          </p:cNvPr>
          <p:cNvSpPr>
            <a:spLocks noGrp="1"/>
          </p:cNvSpPr>
          <p:nvPr>
            <p:ph type="body" sz="quarter" idx="14" hasCustomPrompt="1"/>
          </p:nvPr>
        </p:nvSpPr>
        <p:spPr>
          <a:xfrm>
            <a:off x="539749" y="6145235"/>
            <a:ext cx="5464798" cy="173037"/>
          </a:xfrm>
        </p:spPr>
        <p:txBody>
          <a:bodyPr/>
          <a:lstStyle>
            <a:lvl1pPr marL="0" indent="0">
              <a:buNone/>
              <a:defRPr sz="989"/>
            </a:lvl1pPr>
          </a:lstStyle>
          <a:p>
            <a:pPr lvl="0"/>
            <a:r>
              <a:rPr lang="da-DK" noProof="0" dirty="0"/>
              <a:t>Tilføj anmærkningstekst</a:t>
            </a:r>
          </a:p>
        </p:txBody>
      </p:sp>
      <p:sp>
        <p:nvSpPr>
          <p:cNvPr id="10" name="Text Placeholder 10">
            <a:extLst>
              <a:ext uri="{FF2B5EF4-FFF2-40B4-BE49-F238E27FC236}">
                <a16:creationId xmlns:a16="http://schemas.microsoft.com/office/drawing/2014/main" id="{E56B4D01-058D-4267-8553-2994D80A30E7}"/>
              </a:ext>
            </a:extLst>
          </p:cNvPr>
          <p:cNvSpPr>
            <a:spLocks noGrp="1"/>
          </p:cNvSpPr>
          <p:nvPr>
            <p:ph type="body" sz="quarter" idx="15" hasCustomPrompt="1"/>
          </p:nvPr>
        </p:nvSpPr>
        <p:spPr>
          <a:xfrm>
            <a:off x="6185865" y="6145235"/>
            <a:ext cx="5464798" cy="173037"/>
          </a:xfrm>
        </p:spPr>
        <p:txBody>
          <a:bodyPr/>
          <a:lstStyle>
            <a:lvl1pPr marL="0" indent="0">
              <a:buNone/>
              <a:defRPr sz="989"/>
            </a:lvl1pPr>
          </a:lstStyle>
          <a:p>
            <a:pPr lvl="0"/>
            <a:r>
              <a:rPr lang="da-DK" noProof="0"/>
              <a:t>Tilføj anmærkningstekst</a:t>
            </a:r>
          </a:p>
        </p:txBody>
      </p:sp>
    </p:spTree>
    <p:extLst>
      <p:ext uri="{BB962C8B-B14F-4D97-AF65-F5344CB8AC3E}">
        <p14:creationId xmlns:p14="http://schemas.microsoft.com/office/powerpoint/2010/main" val="3333517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o indhold C">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noProof="0" dirty="0" err="1"/>
          </a:p>
        </p:txBody>
      </p:sp>
      <p:sp>
        <p:nvSpPr>
          <p:cNvPr id="2" name="Title 1"/>
          <p:cNvSpPr>
            <a:spLocks noGrp="1"/>
          </p:cNvSpPr>
          <p:nvPr>
            <p:ph type="title" hasCustomPrompt="1"/>
          </p:nvPr>
        </p:nvSpPr>
        <p:spPr>
          <a:xfrm>
            <a:off x="541476" y="539750"/>
            <a:ext cx="9258162"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49"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632261" y="1800000"/>
            <a:ext cx="50184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_GeneralDate"/>
          <p:cNvSpPr>
            <a:spLocks noGrp="1"/>
          </p:cNvSpPr>
          <p:nvPr>
            <p:ph type="dt" sz="half" idx="10"/>
          </p:nvPr>
        </p:nvSpPr>
        <p:spPr/>
        <p:txBody>
          <a:bodyPr/>
          <a:lstStyle/>
          <a:p>
            <a:fld id="{90AE9A50-9B1B-4B99-B37D-C831A2F18C32}" type="datetime2">
              <a:rPr lang="da-DK" smtClean="0"/>
              <a:t>2. maj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A282BC1E-B2C5-4086-B686-2BE20ECB7D60}"/>
              </a:ext>
            </a:extLst>
          </p:cNvPr>
          <p:cNvSpPr>
            <a:spLocks noGrp="1"/>
          </p:cNvSpPr>
          <p:nvPr>
            <p:ph type="body" sz="quarter" idx="14" hasCustomPrompt="1"/>
          </p:nvPr>
        </p:nvSpPr>
        <p:spPr>
          <a:xfrm>
            <a:off x="539760" y="6145235"/>
            <a:ext cx="5014913" cy="173037"/>
          </a:xfrm>
        </p:spPr>
        <p:txBody>
          <a:bodyPr/>
          <a:lstStyle>
            <a:lvl1pPr marL="0" indent="0">
              <a:buNone/>
              <a:defRPr sz="989"/>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C182598E-74C8-4D96-9CD9-F3C9379E410D}"/>
              </a:ext>
            </a:extLst>
          </p:cNvPr>
          <p:cNvSpPr>
            <a:spLocks noGrp="1"/>
          </p:cNvSpPr>
          <p:nvPr>
            <p:ph type="body" sz="quarter" idx="15" hasCustomPrompt="1"/>
          </p:nvPr>
        </p:nvSpPr>
        <p:spPr>
          <a:xfrm>
            <a:off x="6632272" y="6145235"/>
            <a:ext cx="5018401" cy="173037"/>
          </a:xfrm>
        </p:spPr>
        <p:txBody>
          <a:bodyPr/>
          <a:lstStyle>
            <a:lvl1pPr marL="0" indent="0">
              <a:buNone/>
              <a:defRPr sz="989"/>
            </a:lvl1pPr>
          </a:lstStyle>
          <a:p>
            <a:pPr lvl="0"/>
            <a:r>
              <a:rPr lang="da-DK" noProof="0" dirty="0"/>
              <a:t>Tilføj anmærkningstekst</a:t>
            </a:r>
          </a:p>
        </p:txBody>
      </p:sp>
      <p:pic>
        <p:nvPicPr>
          <p:cNvPr id="12" name="Logo">
            <a:extLst>
              <a:ext uri="{FF2B5EF4-FFF2-40B4-BE49-F238E27FC236}">
                <a16:creationId xmlns:a16="http://schemas.microsoft.com/office/drawing/2014/main" id="{6A9D7866-1FDA-4F89-92F1-878E31CEA7B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12288458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60"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11" y="0"/>
            <a:ext cx="6094800" cy="6858000"/>
          </a:xfrm>
          <a:solidFill>
            <a:schemeClr val="bg1"/>
          </a:solidFill>
        </p:spPr>
        <p:txBody>
          <a:bodyPr tIns="72000"/>
          <a:lstStyle>
            <a:lvl1pPr marL="0" indent="0" algn="ctr">
              <a:buNone/>
              <a:defRPr sz="1578"/>
            </a:lvl1pPr>
          </a:lstStyle>
          <a:p>
            <a:r>
              <a:rPr lang="da-DK" dirty="0"/>
              <a:t>Klik for at indsætte billede</a:t>
            </a:r>
          </a:p>
        </p:txBody>
      </p:sp>
      <p:sp>
        <p:nvSpPr>
          <p:cNvPr id="5" name="Date"/>
          <p:cNvSpPr>
            <a:spLocks noGrp="1"/>
          </p:cNvSpPr>
          <p:nvPr>
            <p:ph type="dt" sz="half" idx="10"/>
          </p:nvPr>
        </p:nvSpPr>
        <p:spPr/>
        <p:txBody>
          <a:bodyPr/>
          <a:lstStyle/>
          <a:p>
            <a:fld id="{3396B4CC-ED91-4188-915A-B03A40A4FC6D}" type="datetime2">
              <a:rPr lang="da-DK" smtClean="0"/>
              <a:t>2. maj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AC76E05D-5A6A-4172-8C30-6223E21B98AD}"/>
              </a:ext>
            </a:extLst>
          </p:cNvPr>
          <p:cNvSpPr>
            <a:spLocks noGrp="1"/>
          </p:cNvSpPr>
          <p:nvPr>
            <p:ph type="body" sz="quarter" idx="16" hasCustomPrompt="1"/>
          </p:nvPr>
        </p:nvSpPr>
        <p:spPr>
          <a:xfrm>
            <a:off x="539760" y="6145235"/>
            <a:ext cx="5464799" cy="173037"/>
          </a:xfrm>
        </p:spPr>
        <p:txBody>
          <a:bodyPr/>
          <a:lstStyle>
            <a:lvl1pPr marL="0" indent="0">
              <a:buNone/>
              <a:defRPr sz="989"/>
            </a:lvl1pPr>
          </a:lstStyle>
          <a:p>
            <a:pPr lvl="0"/>
            <a:r>
              <a:rPr lang="da-DK" noProof="0" dirty="0"/>
              <a:t>Tilføj anmærkningstekst</a:t>
            </a:r>
          </a:p>
        </p:txBody>
      </p:sp>
      <p:sp>
        <p:nvSpPr>
          <p:cNvPr id="11" name="Text Placeholder 7">
            <a:extLst>
              <a:ext uri="{FF2B5EF4-FFF2-40B4-BE49-F238E27FC236}">
                <a16:creationId xmlns:a16="http://schemas.microsoft.com/office/drawing/2014/main" id="{6BC8EB62-94E0-4B88-9310-AE0A3E25649E}"/>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550429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Indhold og billede B">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5463073"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60" y="1800000"/>
            <a:ext cx="54648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0" name="Picture Placeholder 9">
            <a:extLst>
              <a:ext uri="{FF2B5EF4-FFF2-40B4-BE49-F238E27FC236}">
                <a16:creationId xmlns:a16="http://schemas.microsoft.com/office/drawing/2014/main" id="{E89401BF-E778-41B0-9410-436DA4388220}"/>
              </a:ext>
            </a:extLst>
          </p:cNvPr>
          <p:cNvSpPr>
            <a:spLocks noGrp="1"/>
          </p:cNvSpPr>
          <p:nvPr>
            <p:ph type="pic" sz="quarter" idx="15" hasCustomPrompt="1"/>
          </p:nvPr>
        </p:nvSpPr>
        <p:spPr>
          <a:xfrm>
            <a:off x="6094811" y="0"/>
            <a:ext cx="6094800" cy="6858000"/>
          </a:xfrm>
          <a:solidFill>
            <a:schemeClr val="bg1">
              <a:lumMod val="95000"/>
            </a:schemeClr>
          </a:solidFill>
        </p:spPr>
        <p:txBody>
          <a:bodyPr tIns="72000"/>
          <a:lstStyle>
            <a:lvl1pPr marL="0" indent="0" algn="ctr">
              <a:buNone/>
              <a:defRPr sz="1578"/>
            </a:lvl1pPr>
          </a:lstStyle>
          <a:p>
            <a:r>
              <a:rPr lang="da-DK" dirty="0"/>
              <a:t>Klik for at indsætte billede</a:t>
            </a:r>
          </a:p>
        </p:txBody>
      </p:sp>
      <p:sp>
        <p:nvSpPr>
          <p:cNvPr id="5" name="Date"/>
          <p:cNvSpPr>
            <a:spLocks noGrp="1"/>
          </p:cNvSpPr>
          <p:nvPr>
            <p:ph type="dt" sz="half" idx="10"/>
          </p:nvPr>
        </p:nvSpPr>
        <p:spPr/>
        <p:txBody>
          <a:bodyPr/>
          <a:lstStyle/>
          <a:p>
            <a:fld id="{EACBBA05-F03B-4771-AE42-83F7A1512132}" type="datetime2">
              <a:rPr lang="da-DK" smtClean="0"/>
              <a:t>2. maj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9" name="Text Placeholder 10">
            <a:extLst>
              <a:ext uri="{FF2B5EF4-FFF2-40B4-BE49-F238E27FC236}">
                <a16:creationId xmlns:a16="http://schemas.microsoft.com/office/drawing/2014/main" id="{C9016A64-4F20-4120-9691-9D826C000CEB}"/>
              </a:ext>
            </a:extLst>
          </p:cNvPr>
          <p:cNvSpPr>
            <a:spLocks noGrp="1"/>
          </p:cNvSpPr>
          <p:nvPr>
            <p:ph type="body" sz="quarter" idx="16" hasCustomPrompt="1"/>
          </p:nvPr>
        </p:nvSpPr>
        <p:spPr>
          <a:xfrm>
            <a:off x="539760" y="6145235"/>
            <a:ext cx="5464799" cy="173037"/>
          </a:xfrm>
        </p:spPr>
        <p:txBody>
          <a:bodyPr/>
          <a:lstStyle>
            <a:lvl1pPr marL="0" indent="0">
              <a:buNone/>
              <a:defRPr sz="989"/>
            </a:lvl1pPr>
          </a:lstStyle>
          <a:p>
            <a:pPr lvl="0"/>
            <a:r>
              <a:rPr lang="da-DK" noProof="0" dirty="0"/>
              <a:t>Tilføj anmærkningstekst</a:t>
            </a:r>
          </a:p>
        </p:txBody>
      </p:sp>
      <p:sp>
        <p:nvSpPr>
          <p:cNvPr id="11" name="Text Placeholder 7">
            <a:extLst>
              <a:ext uri="{FF2B5EF4-FFF2-40B4-BE49-F238E27FC236}">
                <a16:creationId xmlns:a16="http://schemas.microsoft.com/office/drawing/2014/main" id="{010B3704-A025-4245-B180-68D9D51542B6}"/>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15839703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378"/>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294809" y="1800000"/>
            <a:ext cx="3589200" cy="45180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11" y="1800000"/>
            <a:ext cx="3582000" cy="45180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B3D5FE07-220B-4D1C-8BB9-7BA067CFE954}" type="datetime2">
              <a:rPr lang="da-DK" smtClean="0"/>
              <a:t>2. maj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0" name="Text Placeholder 10">
            <a:extLst>
              <a:ext uri="{FF2B5EF4-FFF2-40B4-BE49-F238E27FC236}">
                <a16:creationId xmlns:a16="http://schemas.microsoft.com/office/drawing/2014/main" id="{D4E03E0D-DF6C-4C5C-A56D-B2BC9D602AE7}"/>
              </a:ext>
            </a:extLst>
          </p:cNvPr>
          <p:cNvSpPr>
            <a:spLocks noGrp="1"/>
          </p:cNvSpPr>
          <p:nvPr>
            <p:ph type="body" sz="quarter" idx="16" hasCustomPrompt="1"/>
          </p:nvPr>
        </p:nvSpPr>
        <p:spPr>
          <a:xfrm>
            <a:off x="539760" y="6145235"/>
            <a:ext cx="3589201" cy="173037"/>
          </a:xfrm>
        </p:spPr>
        <p:txBody>
          <a:bodyPr/>
          <a:lstStyle>
            <a:lvl1pPr marL="0" indent="0">
              <a:buNone/>
              <a:defRPr sz="989"/>
            </a:lvl1pPr>
          </a:lstStyle>
          <a:p>
            <a:pPr lvl="0"/>
            <a:r>
              <a:rPr lang="da-DK" noProof="0" dirty="0"/>
              <a:t>Tilføj anmærkningstekst</a:t>
            </a:r>
          </a:p>
        </p:txBody>
      </p:sp>
      <p:sp>
        <p:nvSpPr>
          <p:cNvPr id="11" name="Text Placeholder 10">
            <a:extLst>
              <a:ext uri="{FF2B5EF4-FFF2-40B4-BE49-F238E27FC236}">
                <a16:creationId xmlns:a16="http://schemas.microsoft.com/office/drawing/2014/main" id="{93AF337E-03BF-45AC-A37F-33398F8828FA}"/>
              </a:ext>
            </a:extLst>
          </p:cNvPr>
          <p:cNvSpPr>
            <a:spLocks noGrp="1"/>
          </p:cNvSpPr>
          <p:nvPr>
            <p:ph type="body" sz="quarter" idx="17" hasCustomPrompt="1"/>
          </p:nvPr>
        </p:nvSpPr>
        <p:spPr>
          <a:xfrm>
            <a:off x="4294798" y="6145235"/>
            <a:ext cx="3589201" cy="173037"/>
          </a:xfrm>
        </p:spPr>
        <p:txBody>
          <a:bodyPr/>
          <a:lstStyle>
            <a:lvl1pPr marL="0" indent="0">
              <a:buNone/>
              <a:defRPr sz="989"/>
            </a:lvl1pPr>
          </a:lstStyle>
          <a:p>
            <a:pPr lvl="0"/>
            <a:r>
              <a:rPr lang="da-DK" noProof="0" dirty="0"/>
              <a:t>Tilføj anmærkningstekst</a:t>
            </a:r>
          </a:p>
        </p:txBody>
      </p:sp>
      <p:sp>
        <p:nvSpPr>
          <p:cNvPr id="12" name="Text Placeholder 10">
            <a:extLst>
              <a:ext uri="{FF2B5EF4-FFF2-40B4-BE49-F238E27FC236}">
                <a16:creationId xmlns:a16="http://schemas.microsoft.com/office/drawing/2014/main" id="{7FF67DA1-367B-4B33-AD92-3DCAC8A35022}"/>
              </a:ext>
            </a:extLst>
          </p:cNvPr>
          <p:cNvSpPr>
            <a:spLocks noGrp="1"/>
          </p:cNvSpPr>
          <p:nvPr>
            <p:ph type="body" sz="quarter" idx="18" hasCustomPrompt="1"/>
          </p:nvPr>
        </p:nvSpPr>
        <p:spPr>
          <a:xfrm>
            <a:off x="8071211" y="6145235"/>
            <a:ext cx="3589201" cy="173037"/>
          </a:xfrm>
        </p:spPr>
        <p:txBody>
          <a:bodyPr/>
          <a:lstStyle>
            <a:lvl1pPr marL="0" indent="0">
              <a:buNone/>
              <a:defRPr sz="989"/>
            </a:lvl1pPr>
          </a:lstStyle>
          <a:p>
            <a:pPr lvl="0"/>
            <a:r>
              <a:rPr lang="da-DK" noProof="0" dirty="0"/>
              <a:t>Tilføj anmærkningstekst</a:t>
            </a:r>
          </a:p>
        </p:txBody>
      </p:sp>
    </p:spTree>
    <p:extLst>
      <p:ext uri="{BB962C8B-B14F-4D97-AF65-F5344CB8AC3E}">
        <p14:creationId xmlns:p14="http://schemas.microsoft.com/office/powerpoint/2010/main" val="440035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378"/>
            </a:lvl1pPr>
          </a:lstStyle>
          <a:p>
            <a:r>
              <a:rPr lang="da-DK" dirty="0"/>
              <a:t>Klik for at tilføje titel</a:t>
            </a:r>
          </a:p>
        </p:txBody>
      </p:sp>
      <p:sp>
        <p:nvSpPr>
          <p:cNvPr id="3" name="Content Placeholder 2"/>
          <p:cNvSpPr>
            <a:spLocks noGrp="1"/>
          </p:cNvSpPr>
          <p:nvPr>
            <p:ph sz="half" idx="1" hasCustomPrompt="1"/>
          </p:nvPr>
        </p:nvSpPr>
        <p:spPr>
          <a:xfrm>
            <a:off x="539760"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6186011" y="1800000"/>
            <a:ext cx="5464800" cy="216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5400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6184800" y="4154400"/>
            <a:ext cx="5464800" cy="216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
          <p:cNvSpPr>
            <a:spLocks noGrp="1"/>
          </p:cNvSpPr>
          <p:nvPr>
            <p:ph type="dt" sz="half" idx="10"/>
          </p:nvPr>
        </p:nvSpPr>
        <p:spPr/>
        <p:txBody>
          <a:bodyPr/>
          <a:lstStyle/>
          <a:p>
            <a:fld id="{91D087ED-E398-40B7-B4B0-9333A9D503E4}" type="datetime2">
              <a:rPr lang="da-DK" smtClean="0"/>
              <a:t>2. maj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582553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ks indhol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1476" y="539750"/>
            <a:ext cx="9258162" cy="934890"/>
          </a:xfrm>
        </p:spPr>
        <p:txBody>
          <a:bodyPr/>
          <a:lstStyle>
            <a:lvl1pPr>
              <a:defRPr sz="2378"/>
            </a:lvl1pPr>
          </a:lstStyle>
          <a:p>
            <a:r>
              <a:rPr lang="da-DK" dirty="0"/>
              <a:t>Klik for at tilføje titel</a:t>
            </a:r>
          </a:p>
        </p:txBody>
      </p:sp>
      <p:sp>
        <p:nvSpPr>
          <p:cNvPr id="3" name="Content Placeholder 2"/>
          <p:cNvSpPr>
            <a:spLocks noGrp="1"/>
          </p:cNvSpPr>
          <p:nvPr>
            <p:ph sz="half" idx="1" hasCustomPrompt="1"/>
          </p:nvPr>
        </p:nvSpPr>
        <p:spPr>
          <a:xfrm>
            <a:off x="539749"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Content Placeholder 3"/>
          <p:cNvSpPr>
            <a:spLocks noGrp="1"/>
          </p:cNvSpPr>
          <p:nvPr>
            <p:ph sz="half" idx="2" hasCustomPrompt="1"/>
          </p:nvPr>
        </p:nvSpPr>
        <p:spPr>
          <a:xfrm>
            <a:off x="4302000" y="1800000"/>
            <a:ext cx="3582000" cy="2077200"/>
          </a:xfrm>
        </p:spPr>
        <p:txBody>
          <a:bodyPr/>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9" name="Content Placeholder 8">
            <a:extLst>
              <a:ext uri="{FF2B5EF4-FFF2-40B4-BE49-F238E27FC236}">
                <a16:creationId xmlns:a16="http://schemas.microsoft.com/office/drawing/2014/main" id="{34CC2678-6DE3-4008-AFED-DC27F9B7EBFC}"/>
              </a:ext>
            </a:extLst>
          </p:cNvPr>
          <p:cNvSpPr>
            <a:spLocks noGrp="1"/>
          </p:cNvSpPr>
          <p:nvPr>
            <p:ph sz="quarter" idx="13" hasCustomPrompt="1"/>
          </p:nvPr>
        </p:nvSpPr>
        <p:spPr>
          <a:xfrm>
            <a:off x="8071211" y="18000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1" name="Content Placeholder 10">
            <a:extLst>
              <a:ext uri="{FF2B5EF4-FFF2-40B4-BE49-F238E27FC236}">
                <a16:creationId xmlns:a16="http://schemas.microsoft.com/office/drawing/2014/main" id="{DA6BFBE4-59D8-4673-BAB9-6754F795AF54}"/>
              </a:ext>
            </a:extLst>
          </p:cNvPr>
          <p:cNvSpPr>
            <a:spLocks noGrp="1"/>
          </p:cNvSpPr>
          <p:nvPr>
            <p:ph sz="quarter" idx="14" hasCustomPrompt="1"/>
          </p:nvPr>
        </p:nvSpPr>
        <p:spPr>
          <a:xfrm>
            <a:off x="540011"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0" name="Content Placeholder 9">
            <a:extLst>
              <a:ext uri="{FF2B5EF4-FFF2-40B4-BE49-F238E27FC236}">
                <a16:creationId xmlns:a16="http://schemas.microsoft.com/office/drawing/2014/main" id="{9071E862-106B-49B6-B389-64D98822F71F}"/>
              </a:ext>
            </a:extLst>
          </p:cNvPr>
          <p:cNvSpPr>
            <a:spLocks noGrp="1"/>
          </p:cNvSpPr>
          <p:nvPr>
            <p:ph sz="quarter" idx="15" hasCustomPrompt="1"/>
          </p:nvPr>
        </p:nvSpPr>
        <p:spPr>
          <a:xfrm>
            <a:off x="4312811" y="40608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13" name="Content Placeholder 12">
            <a:extLst>
              <a:ext uri="{FF2B5EF4-FFF2-40B4-BE49-F238E27FC236}">
                <a16:creationId xmlns:a16="http://schemas.microsoft.com/office/drawing/2014/main" id="{537A6365-6411-4D48-AECD-2B8A64CB948F}"/>
              </a:ext>
            </a:extLst>
          </p:cNvPr>
          <p:cNvSpPr>
            <a:spLocks noGrp="1"/>
          </p:cNvSpPr>
          <p:nvPr>
            <p:ph sz="quarter" idx="16" hasCustomPrompt="1"/>
          </p:nvPr>
        </p:nvSpPr>
        <p:spPr>
          <a:xfrm>
            <a:off x="8082011" y="4057200"/>
            <a:ext cx="3582000" cy="2077200"/>
          </a:xfrm>
        </p:spPr>
        <p:txBody>
          <a:bodyPr/>
          <a:lstStyle>
            <a:lvl1pPr>
              <a:defRPr/>
            </a:lvl1pPr>
          </a:lstStyle>
          <a:p>
            <a:pPr lvl="0"/>
            <a:r>
              <a:rPr lang="da-DK" dirty="0"/>
              <a:t>Klik for at tilføje tekst</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5" name="Date_GeneralDate"/>
          <p:cNvSpPr>
            <a:spLocks noGrp="1"/>
          </p:cNvSpPr>
          <p:nvPr>
            <p:ph type="dt" sz="half" idx="10"/>
          </p:nvPr>
        </p:nvSpPr>
        <p:spPr/>
        <p:txBody>
          <a:bodyPr/>
          <a:lstStyle/>
          <a:p>
            <a:fld id="{401D0830-2C72-4264-A829-6A06796980D4}" type="datetime2">
              <a:rPr lang="da-DK" smtClean="0"/>
              <a:t>2. maj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71005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da-DK" dirty="0"/>
              <a:t>Klik for at tilføje titel</a:t>
            </a:r>
          </a:p>
        </p:txBody>
      </p:sp>
      <p:sp>
        <p:nvSpPr>
          <p:cNvPr id="3" name="Date_GeneralDate"/>
          <p:cNvSpPr>
            <a:spLocks noGrp="1"/>
          </p:cNvSpPr>
          <p:nvPr>
            <p:ph type="dt" sz="half" idx="10"/>
          </p:nvPr>
        </p:nvSpPr>
        <p:spPr/>
        <p:txBody>
          <a:bodyPr/>
          <a:lstStyle/>
          <a:p>
            <a:fld id="{ABE3C328-CDB0-47FE-9B97-698504617AD5}" type="datetime2">
              <a:rPr lang="da-DK" smtClean="0"/>
              <a:t>2. maj 2023</a:t>
            </a:fld>
            <a:endParaRPr lang="da-DK" dirty="0"/>
          </a:p>
        </p:txBody>
      </p:sp>
      <p:sp>
        <p:nvSpPr>
          <p:cNvPr id="4" name="FLD_PresentationTitle"/>
          <p:cNvSpPr>
            <a:spLocks noGrp="1"/>
          </p:cNvSpPr>
          <p:nvPr>
            <p:ph type="ftr" sz="quarter" idx="11"/>
          </p:nvPr>
        </p:nvSpPr>
        <p:spPr/>
        <p:txBody>
          <a:bodyPr/>
          <a:lstStyle/>
          <a:p>
            <a:endParaRPr lang="da-DK" dirty="0"/>
          </a:p>
        </p:txBody>
      </p:sp>
      <p:sp>
        <p:nvSpPr>
          <p:cNvPr id="5" name="Slide Number Placeholder 4"/>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24913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Forside m. billede (hvidt logo)">
    <p:bg>
      <p:bgPr>
        <a:solidFill>
          <a:schemeClr val="bg2"/>
        </a:solidFill>
        <a:effectLst/>
      </p:bgPr>
    </p:bg>
    <p:spTree>
      <p:nvGrpSpPr>
        <p:cNvPr id="1" name=""/>
        <p:cNvGrpSpPr/>
        <p:nvPr/>
      </p:nvGrpSpPr>
      <p:grpSpPr>
        <a:xfrm>
          <a:off x="0" y="0"/>
          <a:ext cx="0" cy="0"/>
          <a:chOff x="0" y="0"/>
          <a:chExt cx="0" cy="0"/>
        </a:xfrm>
      </p:grpSpPr>
      <p:sp>
        <p:nvSpPr>
          <p:cNvPr id="4" name="Date"/>
          <p:cNvSpPr>
            <a:spLocks noGrp="1"/>
          </p:cNvSpPr>
          <p:nvPr>
            <p:ph type="dt" sz="half" idx="10"/>
          </p:nvPr>
        </p:nvSpPr>
        <p:spPr>
          <a:xfrm>
            <a:off x="0" y="6858000"/>
            <a:ext cx="0" cy="0"/>
          </a:xfrm>
        </p:spPr>
        <p:txBody>
          <a:bodyPr/>
          <a:lstStyle>
            <a:lvl1pPr>
              <a:defRPr sz="100">
                <a:noFill/>
              </a:defRPr>
            </a:lvl1pPr>
          </a:lstStyle>
          <a:p>
            <a:fld id="{D6FDACE4-702C-4D35-B003-DE3DFD133E76}" type="datetime2">
              <a:rPr lang="da-DK" smtClean="0"/>
              <a:t>2. maj 2023</a:t>
            </a:fld>
            <a:endParaRPr lang="da-DK" dirty="0"/>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 name="Title 1"/>
          <p:cNvSpPr>
            <a:spLocks noGrp="1"/>
          </p:cNvSpPr>
          <p:nvPr>
            <p:ph type="ctrTitle" hasCustomPrompt="1"/>
          </p:nvPr>
        </p:nvSpPr>
        <p:spPr>
          <a:xfrm>
            <a:off x="2430010" y="3808800"/>
            <a:ext cx="7369639" cy="1378800"/>
          </a:xfrm>
        </p:spPr>
        <p:txBody>
          <a:bodyPr anchor="t" anchorCtr="0"/>
          <a:lstStyle>
            <a:lvl1pPr algn="l">
              <a:defRPr sz="5345"/>
            </a:lvl1pPr>
          </a:lstStyle>
          <a:p>
            <a:r>
              <a:rPr lang="da-DK" dirty="0"/>
              <a:t>Klik for at tilføje titel</a:t>
            </a:r>
          </a:p>
        </p:txBody>
      </p:sp>
      <p:sp>
        <p:nvSpPr>
          <p:cNvPr id="8" name="Picture Placeholder 7">
            <a:extLst>
              <a:ext uri="{FF2B5EF4-FFF2-40B4-BE49-F238E27FC236}">
                <a16:creationId xmlns:a16="http://schemas.microsoft.com/office/drawing/2014/main" id="{D071BC88-05E3-4DFA-898B-86BAC91629FA}"/>
              </a:ext>
            </a:extLst>
          </p:cNvPr>
          <p:cNvSpPr>
            <a:spLocks noGrp="1"/>
          </p:cNvSpPr>
          <p:nvPr>
            <p:ph type="pic" sz="quarter" idx="14" hasCustomPrompt="1"/>
          </p:nvPr>
        </p:nvSpPr>
        <p:spPr>
          <a:xfrm>
            <a:off x="0" y="0"/>
            <a:ext cx="12193200" cy="3430800"/>
          </a:xfrm>
          <a:solidFill>
            <a:schemeClr val="bg1">
              <a:lumMod val="95000"/>
            </a:schemeClr>
          </a:solidFill>
        </p:spPr>
        <p:txBody>
          <a:bodyPr tIns="72000"/>
          <a:lstStyle>
            <a:lvl1pPr marL="0" indent="0" algn="ctr">
              <a:buNone/>
              <a:defRPr sz="1578"/>
            </a:lvl1pPr>
          </a:lstStyle>
          <a:p>
            <a:r>
              <a:rPr lang="da-DK" dirty="0"/>
              <a:t>Klik for at indsætte billede</a:t>
            </a:r>
          </a:p>
        </p:txBody>
      </p:sp>
      <p:sp>
        <p:nvSpPr>
          <p:cNvPr id="13" name="Freeform: Shape 12">
            <a:extLst>
              <a:ext uri="{FF2B5EF4-FFF2-40B4-BE49-F238E27FC236}">
                <a16:creationId xmlns:a16="http://schemas.microsoft.com/office/drawing/2014/main" id="{C72B30F0-001B-429B-BBCD-ED21173DC455}"/>
              </a:ext>
            </a:extLst>
          </p:cNvPr>
          <p:cNvSpPr/>
          <p:nvPr userDrawn="1"/>
        </p:nvSpPr>
        <p:spPr>
          <a:xfrm>
            <a:off x="-2" y="3841307"/>
            <a:ext cx="1838229" cy="2508669"/>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w="9683" cap="flat">
            <a:noFill/>
            <a:prstDash val="solid"/>
            <a:miter/>
          </a:ln>
        </p:spPr>
        <p:txBody>
          <a:bodyPr wrap="square" rtlCol="0" anchor="ctr">
            <a:noAutofit/>
          </a:bodyPr>
          <a:lstStyle/>
          <a:p>
            <a:endParaRPr lang="da-DK" sz="1778" dirty="0"/>
          </a:p>
        </p:txBody>
      </p:sp>
      <p:sp>
        <p:nvSpPr>
          <p:cNvPr id="11" name="Text Placeholder streg">
            <a:extLst>
              <a:ext uri="{FF2B5EF4-FFF2-40B4-BE49-F238E27FC236}">
                <a16:creationId xmlns:a16="http://schemas.microsoft.com/office/drawing/2014/main" id="{AF016A7E-D7F0-494C-B0B9-483F664C16AD}"/>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12" name="Text Placeholder 7">
            <a:extLst>
              <a:ext uri="{FF2B5EF4-FFF2-40B4-BE49-F238E27FC236}">
                <a16:creationId xmlns:a16="http://schemas.microsoft.com/office/drawing/2014/main" id="{68BB7134-2919-4382-92CA-D9C0A5104225}"/>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3240090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DF27B877-DDC7-4F54-88E7-163902EE5EB6}"/>
              </a:ext>
            </a:extLst>
          </p:cNvPr>
          <p:cNvSpPr>
            <a:spLocks noGrp="1"/>
          </p:cNvSpPr>
          <p:nvPr>
            <p:ph type="dt" sz="half" idx="10"/>
          </p:nvPr>
        </p:nvSpPr>
        <p:spPr/>
        <p:txBody>
          <a:bodyPr/>
          <a:lstStyle/>
          <a:p>
            <a:fld id="{8C818D3C-F1CD-4B06-B43C-499D3954A026}" type="datetime2">
              <a:rPr lang="da-DK" smtClean="0"/>
              <a:t>2. maj 2023</a:t>
            </a:fld>
            <a:endParaRPr lang="da-DK" dirty="0"/>
          </a:p>
        </p:txBody>
      </p:sp>
      <p:sp>
        <p:nvSpPr>
          <p:cNvPr id="6" name="Footer Placeholder 5">
            <a:extLst>
              <a:ext uri="{FF2B5EF4-FFF2-40B4-BE49-F238E27FC236}">
                <a16:creationId xmlns:a16="http://schemas.microsoft.com/office/drawing/2014/main" id="{392FF884-92B4-414E-A750-8F70B35DB4EE}"/>
              </a:ext>
            </a:extLst>
          </p:cNvPr>
          <p:cNvSpPr>
            <a:spLocks noGrp="1"/>
          </p:cNvSpPr>
          <p:nvPr>
            <p:ph type="ftr" sz="quarter" idx="11"/>
          </p:nvPr>
        </p:nvSpPr>
        <p:spPr/>
        <p:txBody>
          <a:bodyPr/>
          <a:lstStyle/>
          <a:p>
            <a:endParaRPr lang="da-DK" dirty="0"/>
          </a:p>
        </p:txBody>
      </p:sp>
      <p:sp>
        <p:nvSpPr>
          <p:cNvPr id="7" name="Slide Number Placeholder 6">
            <a:extLst>
              <a:ext uri="{FF2B5EF4-FFF2-40B4-BE49-F238E27FC236}">
                <a16:creationId xmlns:a16="http://schemas.microsoft.com/office/drawing/2014/main" id="{9426BC3B-8169-42D6-8E81-C7C3131042E5}"/>
              </a:ext>
            </a:extLst>
          </p:cNvPr>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0157613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guide">
    <p:bg>
      <p:bgPr>
        <a:solidFill>
          <a:schemeClr val="bg2"/>
        </a:solidFill>
        <a:effectLst/>
      </p:bgPr>
    </p:bg>
    <p:spTree>
      <p:nvGrpSpPr>
        <p:cNvPr id="1" name=""/>
        <p:cNvGrpSpPr/>
        <p:nvPr/>
      </p:nvGrpSpPr>
      <p:grpSpPr>
        <a:xfrm>
          <a:off x="0" y="0"/>
          <a:ext cx="0" cy="0"/>
          <a:chOff x="0" y="0"/>
          <a:chExt cx="0" cy="0"/>
        </a:xfrm>
      </p:grpSpPr>
      <p:sp>
        <p:nvSpPr>
          <p:cNvPr id="9" name="Fast overskrift"/>
          <p:cNvSpPr txBox="1"/>
          <p:nvPr userDrawn="1"/>
        </p:nvSpPr>
        <p:spPr>
          <a:xfrm>
            <a:off x="539749" y="539751"/>
            <a:ext cx="9743734" cy="650171"/>
          </a:xfrm>
          <a:prstGeom prst="rect">
            <a:avLst/>
          </a:prstGeom>
          <a:noFill/>
        </p:spPr>
        <p:txBody>
          <a:bodyPr wrap="square" lIns="0" tIns="0" rIns="0" bIns="0" rtlCol="0" anchor="t" anchorCtr="0">
            <a:noAutofit/>
          </a:bodyPr>
          <a:lstStyle/>
          <a:p>
            <a:r>
              <a:rPr lang="da-DK" sz="2567" b="0" noProof="1">
                <a:solidFill>
                  <a:schemeClr val="tx1"/>
                </a:solidFill>
                <a:latin typeface="+mj-lt"/>
                <a:cs typeface="Arial" panose="020B0604020202020204" pitchFamily="34" charset="0"/>
              </a:rPr>
              <a:t>Brugerguide - slet dette slide før du holder din præsentation</a:t>
            </a:r>
          </a:p>
        </p:txBody>
      </p:sp>
      <p:sp>
        <p:nvSpPr>
          <p:cNvPr id="3" name="Rectangle 2">
            <a:extLst>
              <a:ext uri="{FF2B5EF4-FFF2-40B4-BE49-F238E27FC236}">
                <a16:creationId xmlns:a16="http://schemas.microsoft.com/office/drawing/2014/main" id="{CFD37303-372E-46CC-BFDB-C4D0D7AE0CDA}"/>
              </a:ext>
            </a:extLst>
          </p:cNvPr>
          <p:cNvSpPr/>
          <p:nvPr userDrawn="1"/>
        </p:nvSpPr>
        <p:spPr>
          <a:xfrm>
            <a:off x="539761" y="1582961"/>
            <a:ext cx="2581331" cy="3554819"/>
          </a:xfrm>
          <a:prstGeom prst="rect">
            <a:avLst/>
          </a:prstGeom>
        </p:spPr>
        <p:txBody>
          <a:bodyPr wrap="square" lIns="0" tIns="0" rIns="0" bIns="0">
            <a:spAutoFit/>
          </a:bodyPr>
          <a:lstStyle/>
          <a:p>
            <a:pPr marL="0" indent="0">
              <a:lnSpc>
                <a:spcPct val="100000"/>
              </a:lnSpc>
              <a:spcBef>
                <a:spcPts val="589"/>
              </a:spcBef>
              <a:spcAft>
                <a:spcPts val="589"/>
              </a:spcAft>
              <a:buNone/>
              <a:defRPr/>
            </a:pPr>
            <a:r>
              <a:rPr lang="da-DK" sz="1039" b="1" noProof="1">
                <a:cs typeface="Arial" panose="020B0604020202020204" pitchFamily="34" charset="0"/>
              </a:rPr>
              <a:t>Indsæt nyt slide</a:t>
            </a:r>
            <a:br>
              <a:rPr lang="da-DK" sz="1039" b="1" noProof="1">
                <a:cs typeface="Arial" panose="020B0604020202020204" pitchFamily="34" charset="0"/>
              </a:rPr>
            </a:br>
            <a:r>
              <a:rPr lang="da-DK" altLang="da-DK" sz="989" noProof="1">
                <a:cs typeface="Arial" panose="020B0604020202020204" pitchFamily="34" charset="0"/>
              </a:rPr>
              <a:t>Klik på fanen </a:t>
            </a:r>
            <a:r>
              <a:rPr lang="da-DK" altLang="da-DK" sz="989" b="1" noProof="1">
                <a:cs typeface="Arial" panose="020B0604020202020204" pitchFamily="34" charset="0"/>
              </a:rPr>
              <a:t>Startside</a:t>
            </a:r>
            <a:r>
              <a:rPr lang="da-DK" altLang="da-DK" sz="989" noProof="1">
                <a:cs typeface="Arial" panose="020B0604020202020204" pitchFamily="34" charset="0"/>
              </a:rPr>
              <a:t>.</a:t>
            </a:r>
            <a:r>
              <a:rPr lang="da-DK" altLang="da-DK" sz="989" b="1" noProof="1">
                <a:cs typeface="Arial" panose="020B0604020202020204" pitchFamily="34" charset="0"/>
              </a:rPr>
              <a:t/>
            </a:r>
            <a:br>
              <a:rPr lang="da-DK" altLang="da-DK" sz="989" b="1" noProof="1">
                <a:cs typeface="Arial" panose="020B0604020202020204" pitchFamily="34" charset="0"/>
              </a:rPr>
            </a:br>
            <a:r>
              <a:rPr lang="da-DK" altLang="da-DK" sz="989" b="1" noProof="1">
                <a:cs typeface="Arial" panose="020B0604020202020204" pitchFamily="34" charset="0"/>
              </a:rPr>
              <a:t/>
            </a:r>
            <a:br>
              <a:rPr lang="da-DK" altLang="da-DK" sz="989" b="1" noProof="1">
                <a:cs typeface="Arial" panose="020B0604020202020204" pitchFamily="34" charset="0"/>
              </a:rPr>
            </a:br>
            <a:r>
              <a:rPr lang="da-DK" altLang="da-DK" sz="989" noProof="1">
                <a:cs typeface="Arial" panose="020B0604020202020204" pitchFamily="34" charset="0"/>
              </a:rPr>
              <a:t>Klik på pilen ved menupunktet </a:t>
            </a:r>
            <a:r>
              <a:rPr lang="da-DK" altLang="da-DK" sz="989" b="1" noProof="1">
                <a:cs typeface="Arial" panose="020B0604020202020204" pitchFamily="34" charset="0"/>
              </a:rPr>
              <a:t>Nyt dias </a:t>
            </a:r>
            <a:r>
              <a:rPr lang="da-DK" altLang="da-DK" sz="989" noProof="1">
                <a:cs typeface="Arial" panose="020B0604020202020204" pitchFamily="34" charset="0"/>
              </a:rPr>
              <a:t>for at indsætte et nyt slide. </a:t>
            </a:r>
            <a:br>
              <a:rPr lang="da-DK" altLang="da-DK" sz="989" noProof="1">
                <a:cs typeface="Arial" panose="020B0604020202020204" pitchFamily="34" charset="0"/>
              </a:rPr>
            </a:br>
            <a:r>
              <a:rPr lang="da-DK" altLang="da-DK" sz="989" noProof="1">
                <a:cs typeface="Arial" panose="020B0604020202020204" pitchFamily="34" charset="0"/>
              </a:rPr>
              <a:t/>
            </a:r>
            <a:br>
              <a:rPr lang="da-DK" altLang="da-DK" sz="989" noProof="1">
                <a:cs typeface="Arial" panose="020B0604020202020204" pitchFamily="34" charset="0"/>
              </a:rPr>
            </a:br>
            <a:r>
              <a:rPr lang="da-DK" sz="989" noProof="1">
                <a:cs typeface="Arial" panose="020B0604020202020204" pitchFamily="34" charset="0"/>
              </a:rPr>
              <a:t>Her får du et overblik over de </a:t>
            </a:r>
            <a:br>
              <a:rPr lang="da-DK" sz="989" noProof="1">
                <a:cs typeface="Arial" panose="020B0604020202020204" pitchFamily="34" charset="0"/>
              </a:rPr>
            </a:br>
            <a:r>
              <a:rPr lang="da-DK" sz="989" noProof="1">
                <a:cs typeface="Arial" panose="020B0604020202020204" pitchFamily="34" charset="0"/>
              </a:rPr>
              <a:t>godkendte BUVM-layouts. </a:t>
            </a:r>
            <a:endParaRPr lang="da-DK" sz="989" dirty="0"/>
          </a:p>
          <a:p>
            <a:pPr marL="0" indent="0">
              <a:lnSpc>
                <a:spcPct val="100000"/>
              </a:lnSpc>
              <a:spcBef>
                <a:spcPts val="589"/>
              </a:spcBef>
              <a:spcAft>
                <a:spcPts val="589"/>
              </a:spcAft>
              <a:buNone/>
              <a:defRPr/>
            </a:pPr>
            <a:r>
              <a:rPr lang="da-DK" sz="1039" b="1" noProof="1">
                <a:cs typeface="Arial" panose="020B0604020202020204" pitchFamily="34" charset="0"/>
              </a:rPr>
              <a:t>Ændre layouts</a:t>
            </a:r>
            <a:r>
              <a:rPr lang="da-DK" sz="989" b="1" noProof="1">
                <a:cs typeface="Arial" panose="020B0604020202020204" pitchFamily="34" charset="0"/>
              </a:rPr>
              <a:t/>
            </a:r>
            <a:br>
              <a:rPr lang="da-DK" sz="989" b="1" noProof="1">
                <a:cs typeface="Arial" panose="020B0604020202020204" pitchFamily="34" charset="0"/>
              </a:rPr>
            </a:br>
            <a:r>
              <a:rPr lang="da-DK" altLang="da-DK" sz="989" noProof="1">
                <a:cs typeface="Arial" panose="020B0604020202020204" pitchFamily="34" charset="0"/>
              </a:rPr>
              <a:t>Klik på pilen ved siden af </a:t>
            </a:r>
            <a:r>
              <a:rPr lang="da-DK" altLang="da-DK" sz="989" b="1" noProof="1">
                <a:cs typeface="Arial" panose="020B0604020202020204" pitchFamily="34" charset="0"/>
              </a:rPr>
              <a:t>Layout</a:t>
            </a:r>
            <a:r>
              <a:rPr lang="da-DK" altLang="da-DK" sz="989" noProof="1">
                <a:cs typeface="Arial" panose="020B0604020202020204" pitchFamily="34" charset="0"/>
              </a:rPr>
              <a:t> </a:t>
            </a:r>
            <a:br>
              <a:rPr lang="da-DK" altLang="da-DK" sz="989" noProof="1">
                <a:cs typeface="Arial" panose="020B0604020202020204" pitchFamily="34" charset="0"/>
              </a:rPr>
            </a:br>
            <a:r>
              <a:rPr lang="da-DK" altLang="da-DK" sz="989" noProof="1">
                <a:cs typeface="Arial" panose="020B0604020202020204" pitchFamily="34" charset="0"/>
              </a:rPr>
              <a:t>for at få vist en dropdown-menu af </a:t>
            </a:r>
            <a:br>
              <a:rPr lang="da-DK" altLang="da-DK" sz="989" noProof="1">
                <a:cs typeface="Arial" panose="020B0604020202020204" pitchFamily="34" charset="0"/>
              </a:rPr>
            </a:br>
            <a:r>
              <a:rPr lang="da-DK" altLang="da-DK" sz="989" noProof="1">
                <a:cs typeface="Arial" panose="020B0604020202020204" pitchFamily="34" charset="0"/>
              </a:rPr>
              <a:t>mulige slide</a:t>
            </a:r>
            <a:r>
              <a:rPr lang="da-DK" altLang="da-DK" sz="989" b="1" noProof="1">
                <a:cs typeface="Arial" panose="020B0604020202020204" pitchFamily="34" charset="0"/>
              </a:rPr>
              <a:t>-</a:t>
            </a:r>
            <a:r>
              <a:rPr lang="da-DK" altLang="da-DK" sz="989" noProof="1">
                <a:cs typeface="Arial" panose="020B0604020202020204" pitchFamily="34" charset="0"/>
              </a:rPr>
              <a:t>layouts.</a:t>
            </a:r>
            <a:br>
              <a:rPr lang="da-DK" altLang="da-DK" sz="989" noProof="1">
                <a:cs typeface="Arial" panose="020B0604020202020204" pitchFamily="34" charset="0"/>
              </a:rPr>
            </a:br>
            <a:r>
              <a:rPr lang="da-DK" altLang="da-DK" sz="989" noProof="1">
                <a:cs typeface="Arial" panose="020B0604020202020204" pitchFamily="34" charset="0"/>
              </a:rPr>
              <a:t/>
            </a:r>
            <a:br>
              <a:rPr lang="da-DK" altLang="da-DK" sz="989" noProof="1">
                <a:cs typeface="Arial" panose="020B0604020202020204" pitchFamily="34" charset="0"/>
              </a:rPr>
            </a:br>
            <a:r>
              <a:rPr lang="da-DK" altLang="da-DK" sz="989" noProof="1">
                <a:cs typeface="Arial" panose="020B0604020202020204" pitchFamily="34" charset="0"/>
              </a:rPr>
              <a:t>Vælg </a:t>
            </a:r>
            <a:r>
              <a:rPr lang="da-DK" altLang="da-DK" sz="989" b="1" noProof="1">
                <a:cs typeface="Arial" panose="020B0604020202020204" pitchFamily="34" charset="0"/>
              </a:rPr>
              <a:t>Layout</a:t>
            </a:r>
            <a:r>
              <a:rPr lang="da-DK" altLang="da-DK" sz="989" noProof="1">
                <a:cs typeface="Arial" panose="020B0604020202020204" pitchFamily="34" charset="0"/>
              </a:rPr>
              <a:t> for at ændre dit </a:t>
            </a:r>
            <a:br>
              <a:rPr lang="da-DK" altLang="da-DK" sz="989" noProof="1">
                <a:cs typeface="Arial" panose="020B0604020202020204" pitchFamily="34" charset="0"/>
              </a:rPr>
            </a:br>
            <a:r>
              <a:rPr lang="da-DK" altLang="da-DK" sz="989" noProof="1">
                <a:cs typeface="Arial" panose="020B0604020202020204" pitchFamily="34" charset="0"/>
              </a:rPr>
              <a:t>nuværende layout til et andet.</a:t>
            </a:r>
            <a:br>
              <a:rPr lang="da-DK" altLang="da-DK" sz="989" noProof="1">
                <a:cs typeface="Arial" panose="020B0604020202020204" pitchFamily="34" charset="0"/>
              </a:rPr>
            </a:br>
            <a:r>
              <a:rPr lang="da-DK" altLang="da-DK" sz="989" noProof="1">
                <a:cs typeface="Arial" panose="020B0604020202020204" pitchFamily="34" charset="0"/>
              </a:rPr>
              <a:t/>
            </a:r>
            <a:br>
              <a:rPr lang="da-DK" altLang="da-DK" sz="989" noProof="1">
                <a:cs typeface="Arial" panose="020B0604020202020204" pitchFamily="34" charset="0"/>
              </a:rPr>
            </a:br>
            <a:r>
              <a:rPr lang="da-DK" sz="989" dirty="0"/>
              <a:t>Du kan hente færdige slides, der er tilpasset ministeriets design. Klik på </a:t>
            </a:r>
            <a:r>
              <a:rPr lang="da-DK" sz="989" b="1" dirty="0"/>
              <a:t>Slidebibliotektet</a:t>
            </a:r>
            <a:r>
              <a:rPr lang="da-DK" sz="989" dirty="0"/>
              <a:t> (til højre på skærmen eller klik på Templafy-knappen under Startside). Find for eksempel tidslinje, med mere.</a:t>
            </a:r>
          </a:p>
        </p:txBody>
      </p:sp>
      <p:sp>
        <p:nvSpPr>
          <p:cNvPr id="18" name="Rectangle 17">
            <a:extLst>
              <a:ext uri="{FF2B5EF4-FFF2-40B4-BE49-F238E27FC236}">
                <a16:creationId xmlns:a16="http://schemas.microsoft.com/office/drawing/2014/main" id="{E07C2D6D-C0F0-4727-B718-C1A0A509F695}"/>
              </a:ext>
            </a:extLst>
          </p:cNvPr>
          <p:cNvSpPr/>
          <p:nvPr userDrawn="1"/>
        </p:nvSpPr>
        <p:spPr>
          <a:xfrm>
            <a:off x="4255807" y="1582949"/>
            <a:ext cx="2778125" cy="4312719"/>
          </a:xfrm>
          <a:prstGeom prst="rect">
            <a:avLst/>
          </a:prstGeom>
        </p:spPr>
        <p:txBody>
          <a:bodyPr wrap="square" lIns="0" tIns="0" rIns="0" bIns="0">
            <a:spAutoFit/>
          </a:bodyPr>
          <a:lstStyle/>
          <a:p>
            <a:pPr marL="0" indent="0">
              <a:lnSpc>
                <a:spcPct val="100000"/>
              </a:lnSpc>
              <a:spcBef>
                <a:spcPts val="589"/>
              </a:spcBef>
              <a:spcAft>
                <a:spcPts val="589"/>
              </a:spcAft>
              <a:buNone/>
              <a:defRPr/>
            </a:pPr>
            <a:r>
              <a:rPr lang="da-DK" sz="1039" b="1" noProof="1">
                <a:cs typeface="Arial" panose="020B0604020202020204" pitchFamily="34" charset="0"/>
              </a:rPr>
              <a:t>Indsæt billede</a:t>
            </a:r>
            <a:br>
              <a:rPr lang="da-DK" sz="1039" b="1" noProof="1">
                <a:cs typeface="Arial" panose="020B0604020202020204" pitchFamily="34" charset="0"/>
              </a:rPr>
            </a:br>
            <a:r>
              <a:rPr lang="da-DK" altLang="da-DK" sz="989" noProof="1">
                <a:cs typeface="Arial" panose="020B0604020202020204" pitchFamily="34" charset="0"/>
              </a:rPr>
              <a:t>Vælg den boks på slidet, hvor du </a:t>
            </a:r>
            <a:br>
              <a:rPr lang="da-DK" altLang="da-DK" sz="989" noProof="1">
                <a:cs typeface="Arial" panose="020B0604020202020204" pitchFamily="34" charset="0"/>
              </a:rPr>
            </a:br>
            <a:r>
              <a:rPr lang="da-DK" altLang="da-DK" sz="989" noProof="1">
                <a:cs typeface="Arial" panose="020B0604020202020204" pitchFamily="34" charset="0"/>
              </a:rPr>
              <a:t>ønsker at sætte et billede ind.</a:t>
            </a:r>
            <a:br>
              <a:rPr lang="da-DK" altLang="da-DK" sz="989" noProof="1">
                <a:cs typeface="Arial" panose="020B0604020202020204" pitchFamily="34" charset="0"/>
              </a:rPr>
            </a:br>
            <a:r>
              <a:rPr lang="da-DK" altLang="da-DK" sz="989" b="1" noProof="1">
                <a:cs typeface="Arial" panose="020B0604020202020204" pitchFamily="34" charset="0"/>
              </a:rPr>
              <a:t/>
            </a:r>
            <a:br>
              <a:rPr lang="da-DK" altLang="da-DK" sz="989" b="1" noProof="1">
                <a:cs typeface="Arial" panose="020B0604020202020204" pitchFamily="34" charset="0"/>
              </a:rPr>
            </a:br>
            <a:r>
              <a:rPr lang="da-DK" altLang="da-DK" sz="989" b="1" noProof="1">
                <a:cs typeface="Arial" panose="020B0604020202020204" pitchFamily="34" charset="0"/>
              </a:rPr>
              <a:t>Indsæt </a:t>
            </a:r>
            <a:r>
              <a:rPr lang="da-DK" altLang="da-DK" sz="989" noProof="1">
                <a:cs typeface="Arial" panose="020B0604020202020204" pitchFamily="34" charset="0"/>
              </a:rPr>
              <a:t>billede via </a:t>
            </a:r>
            <a:r>
              <a:rPr lang="da-DK" altLang="da-DK" sz="989" b="1" noProof="1">
                <a:cs typeface="Arial" panose="020B0604020202020204" pitchFamily="34" charset="0"/>
              </a:rPr>
              <a:t>Billedbiblioteket </a:t>
            </a:r>
            <a:r>
              <a:rPr lang="da-DK" altLang="da-DK" sz="989" noProof="1">
                <a:cs typeface="Arial" panose="020B0604020202020204" pitchFamily="34" charset="0"/>
              </a:rPr>
              <a:t>i højre side af skærmen. Billedet tilpasser sig den boks, som du har valgt. Det er muligt at skalere og redigere billedet. </a:t>
            </a:r>
          </a:p>
          <a:p>
            <a:pPr marL="0" indent="0">
              <a:lnSpc>
                <a:spcPct val="100000"/>
              </a:lnSpc>
              <a:spcBef>
                <a:spcPts val="589"/>
              </a:spcBef>
              <a:spcAft>
                <a:spcPts val="589"/>
              </a:spcAft>
              <a:buNone/>
              <a:defRPr/>
            </a:pPr>
            <a:r>
              <a:rPr lang="da-DK" altLang="da-DK" sz="989" noProof="1">
                <a:cs typeface="Arial" panose="020B0604020202020204" pitchFamily="34" charset="0"/>
              </a:rPr>
              <a:t>Hvis du klikker på</a:t>
            </a:r>
            <a:r>
              <a:rPr lang="da-DK" altLang="da-DK" sz="989" b="1" noProof="1">
                <a:cs typeface="Arial" panose="020B0604020202020204" pitchFamily="34" charset="0"/>
              </a:rPr>
              <a:t> </a:t>
            </a:r>
            <a:r>
              <a:rPr lang="da-DK" altLang="da-DK" sz="989" noProof="1">
                <a:cs typeface="Arial" panose="020B0604020202020204" pitchFamily="34" charset="0"/>
              </a:rPr>
              <a:t>billedsymbolet i boksen på et slide, indsættes et billede fra din computer.</a:t>
            </a:r>
            <a:r>
              <a:rPr lang="da-DK" altLang="da-DK" sz="989" b="1" noProof="1">
                <a:cs typeface="Arial" panose="020B0604020202020204" pitchFamily="34" charset="0"/>
              </a:rPr>
              <a:t/>
            </a:r>
            <a:br>
              <a:rPr lang="da-DK" altLang="da-DK" sz="989" b="1" noProof="1">
                <a:cs typeface="Arial" panose="020B0604020202020204" pitchFamily="34" charset="0"/>
              </a:rPr>
            </a:br>
            <a:r>
              <a:rPr lang="da-DK" altLang="da-DK" sz="989" b="1" noProof="1">
                <a:cs typeface="Arial" panose="020B0604020202020204" pitchFamily="34" charset="0"/>
              </a:rPr>
              <a:t/>
            </a:r>
            <a:br>
              <a:rPr lang="da-DK" altLang="da-DK" sz="989" b="1" noProof="1">
                <a:cs typeface="Arial" panose="020B0604020202020204" pitchFamily="34" charset="0"/>
              </a:rPr>
            </a:br>
            <a:r>
              <a:rPr lang="da-DK" altLang="da-DK" sz="989" b="1" noProof="1">
                <a:cs typeface="Arial" panose="020B0604020202020204" pitchFamily="34" charset="0"/>
              </a:rPr>
              <a:t>Tip: </a:t>
            </a:r>
            <a:r>
              <a:rPr lang="da-DK" altLang="da-DK" sz="989" noProof="1">
                <a:cs typeface="Arial" panose="020B0604020202020204" pitchFamily="34" charset="0"/>
              </a:rPr>
              <a:t>Hvis du sletter billedet og </a:t>
            </a:r>
            <a:br>
              <a:rPr lang="da-DK" altLang="da-DK" sz="989" noProof="1">
                <a:cs typeface="Arial" panose="020B0604020202020204" pitchFamily="34" charset="0"/>
              </a:rPr>
            </a:br>
            <a:r>
              <a:rPr lang="da-DK" altLang="da-DK" sz="989" noProof="1">
                <a:cs typeface="Arial" panose="020B0604020202020204" pitchFamily="34" charset="0"/>
              </a:rPr>
              <a:t>indsætter et nyt, kan billedet lægge </a:t>
            </a:r>
            <a:br>
              <a:rPr lang="da-DK" altLang="da-DK" sz="989" noProof="1">
                <a:cs typeface="Arial" panose="020B0604020202020204" pitchFamily="34" charset="0"/>
              </a:rPr>
            </a:br>
            <a:r>
              <a:rPr lang="da-DK" altLang="da-DK" sz="989" noProof="1">
                <a:cs typeface="Arial" panose="020B0604020202020204" pitchFamily="34" charset="0"/>
              </a:rPr>
              <a:t>sig foran tekst eller grafik. Højreklik da på billedet og vælg </a:t>
            </a:r>
            <a:r>
              <a:rPr lang="da-DK" altLang="da-DK" sz="989" b="1" noProof="1">
                <a:cs typeface="Arial" panose="020B0604020202020204" pitchFamily="34" charset="0"/>
              </a:rPr>
              <a:t>Placer bagest </a:t>
            </a:r>
            <a:r>
              <a:rPr lang="da-DK" altLang="da-DK" sz="989" noProof="1">
                <a:cs typeface="Arial" panose="020B0604020202020204" pitchFamily="34" charset="0"/>
              </a:rPr>
              <a:t>eller </a:t>
            </a:r>
            <a:r>
              <a:rPr lang="da-DK" altLang="da-DK" sz="989" b="1" noProof="1">
                <a:cs typeface="Arial" panose="020B0604020202020204" pitchFamily="34" charset="0"/>
              </a:rPr>
              <a:t>Placer forrest</a:t>
            </a:r>
            <a:r>
              <a:rPr lang="da-DK" altLang="da-DK" sz="989" noProof="1">
                <a:cs typeface="Arial" panose="020B0604020202020204" pitchFamily="34" charset="0"/>
              </a:rPr>
              <a:t>.</a:t>
            </a:r>
          </a:p>
          <a:p>
            <a:pPr marL="0" indent="0">
              <a:lnSpc>
                <a:spcPct val="100000"/>
              </a:lnSpc>
              <a:spcBef>
                <a:spcPts val="589"/>
              </a:spcBef>
              <a:spcAft>
                <a:spcPts val="589"/>
              </a:spcAft>
              <a:buNone/>
              <a:defRPr/>
            </a:pPr>
            <a:r>
              <a:rPr lang="da-DK" sz="1039" b="1" noProof="1">
                <a:cs typeface="Arial" panose="020B0604020202020204" pitchFamily="34" charset="0"/>
              </a:rPr>
              <a:t>Tabeller og grafer</a:t>
            </a:r>
            <a:br>
              <a:rPr lang="da-DK" sz="1039" b="1" noProof="1">
                <a:cs typeface="Arial" panose="020B0604020202020204" pitchFamily="34" charset="0"/>
              </a:rPr>
            </a:br>
            <a:r>
              <a:rPr lang="da-DK" altLang="da-DK" sz="989" b="0" noProof="1">
                <a:cs typeface="Arial" panose="020B0604020202020204" pitchFamily="34" charset="0"/>
              </a:rPr>
              <a:t>Indsæt eller tilpas design på din graf og tabel fra fanebladet BUVM.</a:t>
            </a:r>
          </a:p>
          <a:p>
            <a:pPr marL="0" indent="0">
              <a:lnSpc>
                <a:spcPct val="100000"/>
              </a:lnSpc>
              <a:spcBef>
                <a:spcPts val="589"/>
              </a:spcBef>
              <a:spcAft>
                <a:spcPts val="589"/>
              </a:spcAft>
              <a:buNone/>
              <a:defRPr/>
            </a:pPr>
            <a:r>
              <a:rPr lang="da-DK" altLang="da-DK" sz="1039" b="1" noProof="1">
                <a:cs typeface="Arial" panose="020B0604020202020204" pitchFamily="34" charset="0"/>
              </a:rPr>
              <a:t>Kopiering fra gammel præsentation</a:t>
            </a:r>
            <a:br>
              <a:rPr lang="da-DK" altLang="da-DK" sz="1039" b="1" noProof="1">
                <a:cs typeface="Arial" panose="020B0604020202020204" pitchFamily="34" charset="0"/>
              </a:rPr>
            </a:br>
            <a:r>
              <a:rPr lang="da-DK" altLang="da-DK" sz="989" b="0" noProof="1">
                <a:cs typeface="Arial" panose="020B0604020202020204" pitchFamily="34" charset="0"/>
              </a:rPr>
              <a:t>Når du kopierer indhold fra en gamle præsentationer, skal det formateres rigtigt. Højreklik i den nye præsentation og vælg </a:t>
            </a:r>
            <a:r>
              <a:rPr lang="da-DK" altLang="da-DK" sz="989" b="1" noProof="1">
                <a:cs typeface="Arial" panose="020B0604020202020204" pitchFamily="34" charset="0"/>
              </a:rPr>
              <a:t>Brug destinationstema (D)</a:t>
            </a:r>
            <a:r>
              <a:rPr lang="da-DK" altLang="da-DK" sz="989" b="0" noProof="1">
                <a:cs typeface="Arial" panose="020B0604020202020204" pitchFamily="34" charset="0"/>
              </a:rPr>
              <a:t>.</a:t>
            </a:r>
          </a:p>
        </p:txBody>
      </p:sp>
      <p:sp>
        <p:nvSpPr>
          <p:cNvPr id="19" name="Rectangle 18">
            <a:extLst>
              <a:ext uri="{FF2B5EF4-FFF2-40B4-BE49-F238E27FC236}">
                <a16:creationId xmlns:a16="http://schemas.microsoft.com/office/drawing/2014/main" id="{2CECB945-4DBE-4C28-A3A2-1B98350A125C}"/>
              </a:ext>
            </a:extLst>
          </p:cNvPr>
          <p:cNvSpPr/>
          <p:nvPr userDrawn="1"/>
        </p:nvSpPr>
        <p:spPr>
          <a:xfrm>
            <a:off x="8872549" y="1582938"/>
            <a:ext cx="2778125" cy="4201150"/>
          </a:xfrm>
          <a:prstGeom prst="rect">
            <a:avLst/>
          </a:prstGeom>
        </p:spPr>
        <p:txBody>
          <a:bodyPr wrap="square" lIns="0" tIns="0" rIns="0" bIns="0">
            <a:spAutoFit/>
          </a:bodyPr>
          <a:lstStyle/>
          <a:p>
            <a:pPr marL="0" indent="0">
              <a:lnSpc>
                <a:spcPct val="100000"/>
              </a:lnSpc>
              <a:spcBef>
                <a:spcPts val="589"/>
              </a:spcBef>
              <a:spcAft>
                <a:spcPts val="589"/>
              </a:spcAft>
              <a:buNone/>
              <a:defRPr/>
            </a:pPr>
            <a:r>
              <a:rPr lang="da-DK" sz="1039" b="1" noProof="1">
                <a:cs typeface="Arial" panose="020B0604020202020204" pitchFamily="34" charset="0"/>
              </a:rPr>
              <a:t>Indsæt ikoner eller illustrationer</a:t>
            </a:r>
            <a:br>
              <a:rPr lang="da-DK" sz="1039" b="1" noProof="1">
                <a:cs typeface="Arial" panose="020B0604020202020204" pitchFamily="34" charset="0"/>
              </a:rPr>
            </a:br>
            <a:r>
              <a:rPr lang="da-DK" sz="1039" b="0" noProof="1">
                <a:cs typeface="Arial" panose="020B0604020202020204" pitchFamily="34" charset="0"/>
              </a:rPr>
              <a:t>Vælg den boks på slidet, hvor du ønsker at sætte et element ind. </a:t>
            </a:r>
            <a:r>
              <a:rPr lang="da-DK" sz="989" noProof="1">
                <a:cs typeface="Arial" panose="020B0604020202020204" pitchFamily="34" charset="0"/>
              </a:rPr>
              <a:t>Klik på </a:t>
            </a:r>
            <a:r>
              <a:rPr lang="da-DK" sz="989" b="1" noProof="1">
                <a:cs typeface="Arial" panose="020B0604020202020204" pitchFamily="34" charset="0"/>
              </a:rPr>
              <a:t>Slideelementer </a:t>
            </a:r>
            <a:r>
              <a:rPr lang="da-DK" sz="989" noProof="1">
                <a:cs typeface="Arial" panose="020B0604020202020204" pitchFamily="34" charset="0"/>
              </a:rPr>
              <a:t>i højre side af skærmen og vælg det element, som du ønsker at indsætte.</a:t>
            </a:r>
            <a:br>
              <a:rPr lang="da-DK" sz="989" noProof="1">
                <a:cs typeface="Arial" panose="020B0604020202020204" pitchFamily="34" charset="0"/>
              </a:rPr>
            </a:br>
            <a:r>
              <a:rPr lang="da-DK" sz="989" noProof="1">
                <a:cs typeface="Arial" panose="020B0604020202020204" pitchFamily="34" charset="0"/>
              </a:rPr>
              <a:t/>
            </a:r>
            <a:br>
              <a:rPr lang="da-DK" sz="989" noProof="1">
                <a:cs typeface="Arial" panose="020B0604020202020204" pitchFamily="34" charset="0"/>
              </a:rPr>
            </a:br>
            <a:r>
              <a:rPr lang="da-DK" sz="989" noProof="1">
                <a:cs typeface="Arial" panose="020B0604020202020204" pitchFamily="34" charset="0"/>
              </a:rPr>
              <a:t>Det er muligt at skalere og flytte rundt på ikoner og illustrationer, så det passer til din præsentation.</a:t>
            </a:r>
            <a:br>
              <a:rPr lang="da-DK" sz="989" noProof="1">
                <a:cs typeface="Arial" panose="020B0604020202020204" pitchFamily="34" charset="0"/>
              </a:rPr>
            </a:br>
            <a:r>
              <a:rPr lang="da-DK" sz="989" noProof="1">
                <a:cs typeface="Arial" panose="020B0604020202020204" pitchFamily="34" charset="0"/>
              </a:rPr>
              <a:t/>
            </a:r>
            <a:br>
              <a:rPr lang="da-DK" sz="989" noProof="1">
                <a:cs typeface="Arial" panose="020B0604020202020204" pitchFamily="34" charset="0"/>
              </a:rPr>
            </a:br>
            <a:r>
              <a:rPr lang="da-DK" sz="1039" b="1" noProof="1">
                <a:cs typeface="Arial" panose="020B0604020202020204" pitchFamily="34" charset="0"/>
              </a:rPr>
              <a:t>Juster sidenummerering, </a:t>
            </a:r>
            <a:br>
              <a:rPr lang="da-DK" sz="1039" b="1" noProof="1">
                <a:cs typeface="Arial" panose="020B0604020202020204" pitchFamily="34" charset="0"/>
              </a:rPr>
            </a:br>
            <a:r>
              <a:rPr lang="da-DK" sz="1039" b="1" noProof="1">
                <a:cs typeface="Arial" panose="020B0604020202020204" pitchFamily="34" charset="0"/>
              </a:rPr>
              <a:t>dato og sidefod</a:t>
            </a:r>
            <a:br>
              <a:rPr lang="da-DK" sz="1039" b="1" noProof="1">
                <a:cs typeface="Arial" panose="020B0604020202020204" pitchFamily="34" charset="0"/>
              </a:rPr>
            </a:br>
            <a:r>
              <a:rPr lang="da-DK" altLang="da-DK" sz="989" noProof="1">
                <a:cs typeface="Arial" panose="020B0604020202020204" pitchFamily="34" charset="0"/>
              </a:rPr>
              <a:t>Klik på fanen </a:t>
            </a:r>
            <a:r>
              <a:rPr lang="da-DK" altLang="da-DK" sz="989" b="1" noProof="1">
                <a:cs typeface="Arial" panose="020B0604020202020204" pitchFamily="34" charset="0"/>
              </a:rPr>
              <a:t>Indsæt. </a:t>
            </a:r>
            <a:br>
              <a:rPr lang="da-DK" altLang="da-DK" sz="989" b="1" noProof="1">
                <a:cs typeface="Arial" panose="020B0604020202020204" pitchFamily="34" charset="0"/>
              </a:rPr>
            </a:br>
            <a:r>
              <a:rPr lang="da-DK" altLang="da-DK" sz="989" b="1" noProof="1">
                <a:cs typeface="Arial" panose="020B0604020202020204" pitchFamily="34" charset="0"/>
              </a:rPr>
              <a:t/>
            </a:r>
            <a:br>
              <a:rPr lang="da-DK" altLang="da-DK" sz="989" b="1" noProof="1">
                <a:cs typeface="Arial" panose="020B0604020202020204" pitchFamily="34" charset="0"/>
              </a:rPr>
            </a:br>
            <a:r>
              <a:rPr lang="da-DK" altLang="da-DK" sz="989" noProof="1">
                <a:cs typeface="Arial" panose="020B0604020202020204" pitchFamily="34" charset="0"/>
              </a:rPr>
              <a:t>Klik </a:t>
            </a:r>
            <a:r>
              <a:rPr lang="da-DK" altLang="da-DK" sz="989" b="1" noProof="1">
                <a:cs typeface="Arial" panose="020B0604020202020204" pitchFamily="34" charset="0"/>
              </a:rPr>
              <a:t>Sidehoved og Sidefod.</a:t>
            </a:r>
            <a:br>
              <a:rPr lang="da-DK" altLang="da-DK" sz="989" b="1" noProof="1">
                <a:cs typeface="Arial" panose="020B0604020202020204" pitchFamily="34" charset="0"/>
              </a:rPr>
            </a:br>
            <a:r>
              <a:rPr lang="da-DK" altLang="da-DK" sz="989" noProof="1">
                <a:cs typeface="Arial" panose="020B0604020202020204" pitchFamily="34" charset="0"/>
              </a:rPr>
              <a:t/>
            </a:r>
            <a:br>
              <a:rPr lang="da-DK" altLang="da-DK" sz="989" noProof="1">
                <a:cs typeface="Arial" panose="020B0604020202020204" pitchFamily="34" charset="0"/>
              </a:rPr>
            </a:br>
            <a:r>
              <a:rPr lang="da-DK" altLang="da-DK" sz="989" noProof="1">
                <a:cs typeface="Arial" panose="020B0604020202020204" pitchFamily="34" charset="0"/>
              </a:rPr>
              <a:t>Vælg </a:t>
            </a:r>
            <a:r>
              <a:rPr lang="da-DK" altLang="da-DK" sz="989" b="1" noProof="1">
                <a:cs typeface="Arial" panose="020B0604020202020204" pitchFamily="34" charset="0"/>
              </a:rPr>
              <a:t>Anvend på alle </a:t>
            </a:r>
            <a:r>
              <a:rPr lang="da-DK" altLang="da-DK" sz="989" noProof="1">
                <a:cs typeface="Arial" panose="020B0604020202020204" pitchFamily="34" charset="0"/>
              </a:rPr>
              <a:t>eller </a:t>
            </a:r>
            <a:r>
              <a:rPr lang="da-DK" altLang="da-DK" sz="989" b="1" noProof="1">
                <a:cs typeface="Arial" panose="020B0604020202020204" pitchFamily="34" charset="0"/>
              </a:rPr>
              <a:t>Anvend,</a:t>
            </a:r>
            <a:r>
              <a:rPr lang="da-DK" altLang="da-DK" sz="989" noProof="1">
                <a:cs typeface="Arial" panose="020B0604020202020204" pitchFamily="34" charset="0"/>
              </a:rPr>
              <a:t> hvis det kun skal være på et enkelt slide.</a:t>
            </a:r>
            <a:endParaRPr lang="da-DK" sz="989" dirty="0"/>
          </a:p>
          <a:p>
            <a:pPr marL="0" indent="0">
              <a:lnSpc>
                <a:spcPct val="100000"/>
              </a:lnSpc>
              <a:spcBef>
                <a:spcPts val="589"/>
              </a:spcBef>
              <a:spcAft>
                <a:spcPts val="589"/>
              </a:spcAft>
              <a:buNone/>
              <a:defRPr/>
            </a:pPr>
            <a:r>
              <a:rPr lang="da-DK" sz="1039" b="1" noProof="1">
                <a:cs typeface="Arial" panose="020B0604020202020204" pitchFamily="34" charset="0"/>
              </a:rPr>
              <a:t>Hjælpelinjer</a:t>
            </a:r>
            <a:r>
              <a:rPr lang="da-DK" sz="989" b="1" noProof="1">
                <a:cs typeface="Arial" panose="020B0604020202020204" pitchFamily="34" charset="0"/>
              </a:rPr>
              <a:t/>
            </a:r>
            <a:br>
              <a:rPr lang="da-DK" sz="989" b="1" noProof="1">
                <a:cs typeface="Arial" panose="020B0604020202020204" pitchFamily="34" charset="0"/>
              </a:rPr>
            </a:br>
            <a:r>
              <a:rPr lang="da-DK" altLang="da-DK" sz="989" noProof="1">
                <a:cs typeface="Arial" panose="020B0604020202020204" pitchFamily="34" charset="0"/>
              </a:rPr>
              <a:t>Klik på fanen </a:t>
            </a:r>
            <a:r>
              <a:rPr lang="da-DK" altLang="da-DK" sz="989" b="1" noProof="1">
                <a:cs typeface="Arial" panose="020B0604020202020204" pitchFamily="34" charset="0"/>
              </a:rPr>
              <a:t>Vis </a:t>
            </a:r>
            <a:r>
              <a:rPr lang="da-DK" altLang="da-DK" sz="989" noProof="1">
                <a:cs typeface="Arial" panose="020B0604020202020204" pitchFamily="34" charset="0"/>
              </a:rPr>
              <a:t>og sæt hak ved </a:t>
            </a:r>
            <a:r>
              <a:rPr lang="da-DK" altLang="da-DK" sz="989" b="1" noProof="1">
                <a:cs typeface="Arial" panose="020B0604020202020204" pitchFamily="34" charset="0"/>
              </a:rPr>
              <a:t>Hjælpelinjer</a:t>
            </a:r>
            <a:r>
              <a:rPr lang="da-DK" altLang="da-DK" sz="989" noProof="1">
                <a:cs typeface="Arial" panose="020B0604020202020204" pitchFamily="34" charset="0"/>
              </a:rPr>
              <a:t>.</a:t>
            </a:r>
          </a:p>
          <a:p>
            <a:pPr marL="0" indent="0">
              <a:lnSpc>
                <a:spcPct val="100000"/>
              </a:lnSpc>
              <a:spcBef>
                <a:spcPts val="589"/>
              </a:spcBef>
              <a:spcAft>
                <a:spcPts val="589"/>
              </a:spcAft>
              <a:buNone/>
              <a:defRPr/>
            </a:pPr>
            <a:r>
              <a:rPr lang="da-DK" sz="989" b="1" noProof="1">
                <a:cs typeface="Arial" panose="020B0604020202020204" pitchFamily="34" charset="0"/>
              </a:rPr>
              <a:t>Se vejledningen ‘PowerPoint i Børne- og Undervisningsministeriet’ kanalen.uvm.dk/skabeloner</a:t>
            </a:r>
            <a:r>
              <a:rPr lang="da-DK" sz="989" b="1" noProof="1">
                <a:solidFill>
                  <a:srgbClr val="FF0000"/>
                </a:solidFill>
                <a:cs typeface="Arial" panose="020B0604020202020204" pitchFamily="34" charset="0"/>
              </a:rPr>
              <a:t> </a:t>
            </a:r>
            <a:endParaRPr lang="da-DK" sz="989" dirty="0">
              <a:solidFill>
                <a:srgbClr val="FF0000"/>
              </a:solidFill>
            </a:endParaRPr>
          </a:p>
        </p:txBody>
      </p:sp>
      <p:pic>
        <p:nvPicPr>
          <p:cNvPr id="6" name="Picture 5">
            <a:extLst>
              <a:ext uri="{FF2B5EF4-FFF2-40B4-BE49-F238E27FC236}">
                <a16:creationId xmlns:a16="http://schemas.microsoft.com/office/drawing/2014/main" id="{7A7E8449-FC02-4222-8378-11EAD7E4CD4E}"/>
              </a:ext>
            </a:extLst>
          </p:cNvPr>
          <p:cNvPicPr>
            <a:picLocks noChangeAspect="1"/>
          </p:cNvPicPr>
          <p:nvPr userDrawn="1"/>
        </p:nvPicPr>
        <p:blipFill>
          <a:blip r:embed="rId2"/>
          <a:stretch>
            <a:fillRect/>
          </a:stretch>
        </p:blipFill>
        <p:spPr>
          <a:xfrm>
            <a:off x="3138007" y="4214397"/>
            <a:ext cx="542998" cy="576935"/>
          </a:xfrm>
          <a:prstGeom prst="rect">
            <a:avLst/>
          </a:prstGeom>
        </p:spPr>
      </p:pic>
      <p:pic>
        <p:nvPicPr>
          <p:cNvPr id="26" name="Picture 6">
            <a:extLst>
              <a:ext uri="{FF2B5EF4-FFF2-40B4-BE49-F238E27FC236}">
                <a16:creationId xmlns:a16="http://schemas.microsoft.com/office/drawing/2014/main" id="{37C53AFF-1BD1-4C2D-ADA0-6C60B747BDC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1524" y="1691853"/>
            <a:ext cx="1216503" cy="54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Billede 3">
            <a:extLst>
              <a:ext uri="{FF2B5EF4-FFF2-40B4-BE49-F238E27FC236}">
                <a16:creationId xmlns:a16="http://schemas.microsoft.com/office/drawing/2014/main" id="{040626F0-7354-4867-B1A6-6A7D5EF317AF}"/>
              </a:ext>
            </a:extLst>
          </p:cNvPr>
          <p:cNvPicPr>
            <a:picLocks noChangeAspect="1"/>
          </p:cNvPicPr>
          <p:nvPr userDrawn="1"/>
        </p:nvPicPr>
        <p:blipFill>
          <a:blip r:embed="rId4"/>
          <a:stretch>
            <a:fillRect/>
          </a:stretch>
        </p:blipFill>
        <p:spPr>
          <a:xfrm>
            <a:off x="2920888" y="2643647"/>
            <a:ext cx="977236" cy="732927"/>
          </a:xfrm>
          <a:prstGeom prst="rect">
            <a:avLst/>
          </a:prstGeom>
        </p:spPr>
      </p:pic>
      <p:pic>
        <p:nvPicPr>
          <p:cNvPr id="7" name="Billede 6">
            <a:extLst>
              <a:ext uri="{FF2B5EF4-FFF2-40B4-BE49-F238E27FC236}">
                <a16:creationId xmlns:a16="http://schemas.microsoft.com/office/drawing/2014/main" id="{CF55D637-5398-4D33-89FD-0319C8D4C11B}"/>
              </a:ext>
            </a:extLst>
          </p:cNvPr>
          <p:cNvPicPr>
            <a:picLocks noChangeAspect="1"/>
          </p:cNvPicPr>
          <p:nvPr userDrawn="1"/>
        </p:nvPicPr>
        <p:blipFill>
          <a:blip r:embed="rId5"/>
          <a:stretch>
            <a:fillRect/>
          </a:stretch>
        </p:blipFill>
        <p:spPr>
          <a:xfrm>
            <a:off x="7186633" y="2883291"/>
            <a:ext cx="895714" cy="607806"/>
          </a:xfrm>
          <a:prstGeom prst="rect">
            <a:avLst/>
          </a:prstGeom>
        </p:spPr>
      </p:pic>
      <p:pic>
        <p:nvPicPr>
          <p:cNvPr id="8" name="Billede 7">
            <a:extLst>
              <a:ext uri="{FF2B5EF4-FFF2-40B4-BE49-F238E27FC236}">
                <a16:creationId xmlns:a16="http://schemas.microsoft.com/office/drawing/2014/main" id="{D096EECF-1100-4471-9709-5BC9DD73954D}"/>
              </a:ext>
            </a:extLst>
          </p:cNvPr>
          <p:cNvPicPr>
            <a:picLocks noChangeAspect="1"/>
          </p:cNvPicPr>
          <p:nvPr userDrawn="1"/>
        </p:nvPicPr>
        <p:blipFill>
          <a:blip r:embed="rId6"/>
          <a:stretch>
            <a:fillRect/>
          </a:stretch>
        </p:blipFill>
        <p:spPr>
          <a:xfrm>
            <a:off x="7176189" y="5243010"/>
            <a:ext cx="1089602" cy="655185"/>
          </a:xfrm>
          <a:prstGeom prst="rect">
            <a:avLst/>
          </a:prstGeom>
        </p:spPr>
      </p:pic>
    </p:spTree>
    <p:extLst>
      <p:ext uri="{BB962C8B-B14F-4D97-AF65-F5344CB8AC3E}">
        <p14:creationId xmlns:p14="http://schemas.microsoft.com/office/powerpoint/2010/main" val="7847272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Forside m. billede">
  <p:cSld name="1_Forside m. billede">
    <p:bg>
      <p:bgPr>
        <a:solidFill>
          <a:schemeClr val="lt2"/>
        </a:solidFill>
        <a:effectLst/>
      </p:bgPr>
    </p:bg>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2430010" y="3808800"/>
            <a:ext cx="7369639" cy="1378800"/>
          </a:xfrm>
          <a:prstGeom prst="rect">
            <a:avLst/>
          </a:prstGeom>
          <a:noFill/>
          <a:ln>
            <a:noFill/>
          </a:ln>
        </p:spPr>
        <p:txBody>
          <a:bodyPr spcFirstLastPara="1" wrap="square" lIns="0" tIns="0" rIns="0" bIns="0" anchor="t" anchorCtr="0">
            <a:noAutofit/>
          </a:bodyPr>
          <a:lstStyle>
            <a:lvl1pPr lvl="0" algn="l">
              <a:lnSpc>
                <a:spcPct val="83000"/>
              </a:lnSpc>
              <a:spcBef>
                <a:spcPts val="0"/>
              </a:spcBef>
              <a:spcAft>
                <a:spcPts val="0"/>
              </a:spcAft>
              <a:buClr>
                <a:schemeClr val="dk1"/>
              </a:buClr>
              <a:buSzPts val="5400"/>
              <a:buFont typeface="Georgia"/>
              <a:buNone/>
              <a:defRPr sz="5345"/>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a:spLocks noGrp="1"/>
          </p:cNvSpPr>
          <p:nvPr>
            <p:ph type="pic" idx="2"/>
          </p:nvPr>
        </p:nvSpPr>
        <p:spPr>
          <a:xfrm>
            <a:off x="11" y="0"/>
            <a:ext cx="12193201" cy="3430800"/>
          </a:xfrm>
          <a:prstGeom prst="rect">
            <a:avLst/>
          </a:prstGeom>
          <a:solidFill>
            <a:schemeClr val="lt1"/>
          </a:solidFill>
          <a:ln>
            <a:noFill/>
          </a:ln>
        </p:spPr>
        <p:txBody>
          <a:bodyPr spcFirstLastPara="1" wrap="square" lIns="0" tIns="72000" rIns="0" bIns="0" anchor="t" anchorCtr="0">
            <a:noAutofit/>
          </a:bodyPr>
          <a:lstStyle>
            <a:lvl1pPr marR="0" lvl="0" algn="ctr" rtl="0">
              <a:lnSpc>
                <a:spcPct val="100000"/>
              </a:lnSpc>
              <a:spcBef>
                <a:spcPts val="1189"/>
              </a:spcBef>
              <a:spcAft>
                <a:spcPts val="0"/>
              </a:spcAft>
              <a:buClr>
                <a:schemeClr val="accent1"/>
              </a:buClr>
              <a:buSzPts val="1600"/>
              <a:buFont typeface="Arial"/>
              <a:buNone/>
              <a:defRPr sz="1578" b="0" i="0" u="none" strike="noStrike" cap="none">
                <a:solidFill>
                  <a:schemeClr val="dk1"/>
                </a:solidFill>
                <a:latin typeface="Verdana"/>
                <a:ea typeface="Verdana"/>
                <a:cs typeface="Verdana"/>
                <a:sym typeface="Verdana"/>
              </a:defRPr>
            </a:lvl1pPr>
            <a:lvl2pPr marR="0" lvl="1" algn="l" rtl="0">
              <a:lnSpc>
                <a:spcPct val="100000"/>
              </a:lnSpc>
              <a:spcBef>
                <a:spcPts val="589"/>
              </a:spcBef>
              <a:spcAft>
                <a:spcPts val="0"/>
              </a:spcAft>
              <a:buClr>
                <a:schemeClr val="accent1"/>
              </a:buClr>
              <a:buSzPts val="1800"/>
              <a:buFont typeface="Arial"/>
              <a:buChar char="•"/>
              <a:defRPr sz="1778" b="0" i="0" u="none" strike="noStrike" cap="none">
                <a:solidFill>
                  <a:schemeClr val="dk1"/>
                </a:solidFill>
                <a:latin typeface="Verdana"/>
                <a:ea typeface="Verdana"/>
                <a:cs typeface="Verdana"/>
                <a:sym typeface="Verdana"/>
              </a:defRPr>
            </a:lvl2pPr>
            <a:lvl3pPr marR="0" lvl="2" algn="l" rtl="0">
              <a:lnSpc>
                <a:spcPct val="100000"/>
              </a:lnSpc>
              <a:spcBef>
                <a:spcPts val="589"/>
              </a:spcBef>
              <a:spcAft>
                <a:spcPts val="0"/>
              </a:spcAft>
              <a:buClr>
                <a:schemeClr val="accent1"/>
              </a:buClr>
              <a:buSzPts val="1600"/>
              <a:buFont typeface="Arial"/>
              <a:buChar char="•"/>
              <a:defRPr sz="1578" b="0" i="0" u="none" strike="noStrike" cap="none">
                <a:solidFill>
                  <a:schemeClr val="dk1"/>
                </a:solidFill>
                <a:latin typeface="Verdana"/>
                <a:ea typeface="Verdana"/>
                <a:cs typeface="Verdana"/>
                <a:sym typeface="Verdana"/>
              </a:defRPr>
            </a:lvl3pPr>
            <a:lvl4pPr marR="0" lvl="3" algn="l" rtl="0">
              <a:lnSpc>
                <a:spcPct val="100000"/>
              </a:lnSpc>
              <a:spcBef>
                <a:spcPts val="589"/>
              </a:spcBef>
              <a:spcAft>
                <a:spcPts val="0"/>
              </a:spcAft>
              <a:buClr>
                <a:schemeClr val="dk1"/>
              </a:buClr>
              <a:buSzPts val="2000"/>
              <a:buFont typeface="Arial"/>
              <a:buChar char="​"/>
              <a:defRPr sz="1978" b="1" i="0" u="none" strike="noStrike" cap="none">
                <a:solidFill>
                  <a:schemeClr val="dk1"/>
                </a:solidFill>
                <a:latin typeface="Verdana"/>
                <a:ea typeface="Verdana"/>
                <a:cs typeface="Verdana"/>
                <a:sym typeface="Verdana"/>
              </a:defRPr>
            </a:lvl4pPr>
            <a:lvl5pPr marR="0" lvl="4" algn="l" rtl="0">
              <a:lnSpc>
                <a:spcPct val="100000"/>
              </a:lnSpc>
              <a:spcBef>
                <a:spcPts val="589"/>
              </a:spcBef>
              <a:spcAft>
                <a:spcPts val="0"/>
              </a:spcAft>
              <a:buClr>
                <a:schemeClr val="dk1"/>
              </a:buClr>
              <a:buSzPts val="2000"/>
              <a:buFont typeface="Arial"/>
              <a:buChar char="​"/>
              <a:defRPr sz="1978" b="0" i="0" u="none" strike="noStrike" cap="none">
                <a:solidFill>
                  <a:schemeClr val="dk1"/>
                </a:solidFill>
                <a:latin typeface="Verdana"/>
                <a:ea typeface="Verdana"/>
                <a:cs typeface="Verdana"/>
                <a:sym typeface="Verdana"/>
              </a:defRPr>
            </a:lvl5pPr>
            <a:lvl6pPr marR="0" lvl="5" algn="l" rtl="0">
              <a:lnSpc>
                <a:spcPct val="100000"/>
              </a:lnSpc>
              <a:spcBef>
                <a:spcPts val="589"/>
              </a:spcBef>
              <a:spcAft>
                <a:spcPts val="0"/>
              </a:spcAft>
              <a:buClr>
                <a:schemeClr val="dk1"/>
              </a:buClr>
              <a:buSzPts val="1000"/>
              <a:buFont typeface="Georgia"/>
              <a:buAutoNum type="arabicParenR"/>
              <a:defRPr sz="989" b="0" i="0" u="none" strike="noStrike" cap="none">
                <a:solidFill>
                  <a:schemeClr val="dk1"/>
                </a:solidFill>
                <a:latin typeface="Verdana"/>
                <a:ea typeface="Verdana"/>
                <a:cs typeface="Verdana"/>
                <a:sym typeface="Verdana"/>
              </a:defRPr>
            </a:lvl6pPr>
            <a:lvl7pPr marR="0" lvl="6" algn="l" rtl="0">
              <a:lnSpc>
                <a:spcPct val="100000"/>
              </a:lnSpc>
              <a:spcBef>
                <a:spcPts val="589"/>
              </a:spcBef>
              <a:spcAft>
                <a:spcPts val="0"/>
              </a:spcAft>
              <a:buClr>
                <a:schemeClr val="dk1"/>
              </a:buClr>
              <a:buSzPts val="1000"/>
              <a:buFont typeface="Georgia"/>
              <a:buAutoNum type="alphaLcParenR"/>
              <a:defRPr sz="989" b="0" i="0" u="none" strike="noStrike" cap="none">
                <a:solidFill>
                  <a:schemeClr val="dk1"/>
                </a:solidFill>
                <a:latin typeface="Verdana"/>
                <a:ea typeface="Verdana"/>
                <a:cs typeface="Verdana"/>
                <a:sym typeface="Verdana"/>
              </a:defRPr>
            </a:lvl7pPr>
            <a:lvl8pPr marR="0" lvl="7" algn="l" rtl="0">
              <a:lnSpc>
                <a:spcPct val="100000"/>
              </a:lnSpc>
              <a:spcBef>
                <a:spcPts val="589"/>
              </a:spcBef>
              <a:spcAft>
                <a:spcPts val="0"/>
              </a:spcAft>
              <a:buClr>
                <a:schemeClr val="dk1"/>
              </a:buClr>
              <a:buSzPts val="1000"/>
              <a:buFont typeface="Arial"/>
              <a:buChar char="•"/>
              <a:defRPr sz="989" b="0" i="0" u="none" strike="noStrike" cap="none">
                <a:solidFill>
                  <a:schemeClr val="dk1"/>
                </a:solidFill>
                <a:latin typeface="Verdana"/>
                <a:ea typeface="Verdana"/>
                <a:cs typeface="Verdana"/>
                <a:sym typeface="Verdana"/>
              </a:defRPr>
            </a:lvl8pPr>
            <a:lvl9pPr marR="0" lvl="8" algn="l" rtl="0">
              <a:lnSpc>
                <a:spcPct val="100000"/>
              </a:lnSpc>
              <a:spcBef>
                <a:spcPts val="589"/>
              </a:spcBef>
              <a:spcAft>
                <a:spcPts val="0"/>
              </a:spcAft>
              <a:buClr>
                <a:schemeClr val="dk1"/>
              </a:buClr>
              <a:buSzPts val="7200"/>
              <a:buFont typeface="Arial"/>
              <a:buNone/>
              <a:defRPr sz="7123" b="0" i="0" u="none" strike="noStrike" cap="none">
                <a:solidFill>
                  <a:schemeClr val="dk1"/>
                </a:solidFill>
                <a:latin typeface="Georgia"/>
                <a:ea typeface="Georgia"/>
                <a:cs typeface="Georgia"/>
                <a:sym typeface="Georgia"/>
              </a:defRPr>
            </a:lvl9pPr>
          </a:lstStyle>
          <a:p>
            <a:endParaRPr/>
          </a:p>
        </p:txBody>
      </p:sp>
      <p:sp>
        <p:nvSpPr>
          <p:cNvPr id="19" name="Google Shape;19;p2"/>
          <p:cNvSpPr/>
          <p:nvPr/>
        </p:nvSpPr>
        <p:spPr>
          <a:xfrm>
            <a:off x="-2" y="3841307"/>
            <a:ext cx="1838229" cy="2508669"/>
          </a:xfrm>
          <a:custGeom>
            <a:avLst/>
            <a:gdLst/>
            <a:ahLst/>
            <a:cxnLst/>
            <a:rect l="l" t="t" r="r" b="b"/>
            <a:pathLst>
              <a:path w="4233836" h="5778004" extrusionOk="0">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chemeClr val="accent2"/>
          </a:solidFill>
          <a:ln>
            <a:noFill/>
          </a:ln>
        </p:spPr>
        <p:txBody>
          <a:bodyPr spcFirstLastPara="1" wrap="square" lIns="90384" tIns="45181" rIns="90384" bIns="45181" anchor="ctr" anchorCtr="0">
            <a:noAutofit/>
          </a:bodyPr>
          <a:lstStyle/>
          <a:p>
            <a:pPr marL="0" marR="0" lvl="0" indent="0" algn="l" rtl="0">
              <a:spcBef>
                <a:spcPts val="0"/>
              </a:spcBef>
              <a:spcAft>
                <a:spcPts val="0"/>
              </a:spcAft>
              <a:buNone/>
            </a:pPr>
            <a:endParaRPr sz="1778">
              <a:solidFill>
                <a:schemeClr val="dk1"/>
              </a:solidFill>
              <a:latin typeface="Verdana"/>
              <a:ea typeface="Verdana"/>
              <a:cs typeface="Verdana"/>
              <a:sym typeface="Verdana"/>
            </a:endParaRPr>
          </a:p>
        </p:txBody>
      </p:sp>
      <p:sp>
        <p:nvSpPr>
          <p:cNvPr id="20" name="Google Shape;20;p2"/>
          <p:cNvSpPr txBox="1">
            <a:spLocks noGrp="1"/>
          </p:cNvSpPr>
          <p:nvPr>
            <p:ph type="body" idx="1"/>
          </p:nvPr>
        </p:nvSpPr>
        <p:spPr>
          <a:xfrm>
            <a:off x="2421999" y="5542144"/>
            <a:ext cx="489012" cy="72000"/>
          </a:xfrm>
          <a:prstGeom prst="rect">
            <a:avLst/>
          </a:prstGeom>
          <a:solidFill>
            <a:schemeClr val="dk1"/>
          </a:solidFill>
          <a:ln>
            <a:noFill/>
          </a:ln>
        </p:spPr>
        <p:txBody>
          <a:bodyPr spcFirstLastPara="1" wrap="square" lIns="0" tIns="0" rIns="0" bIns="0" anchor="t" anchorCtr="0">
            <a:noAutofit/>
          </a:bodyPr>
          <a:lstStyle>
            <a:lvl1pPr marL="452196" lvl="0" indent="-226098" algn="l">
              <a:lnSpc>
                <a:spcPct val="100000"/>
              </a:lnSpc>
              <a:spcBef>
                <a:spcPts val="1189"/>
              </a:spcBef>
              <a:spcAft>
                <a:spcPts val="0"/>
              </a:spcAft>
              <a:buSzPts val="100"/>
              <a:buNone/>
              <a:defRPr sz="100"/>
            </a:lvl1pPr>
            <a:lvl2pPr marL="904392" lvl="1" indent="-339146" algn="l">
              <a:lnSpc>
                <a:spcPct val="100000"/>
              </a:lnSpc>
              <a:spcBef>
                <a:spcPts val="589"/>
              </a:spcBef>
              <a:spcAft>
                <a:spcPts val="0"/>
              </a:spcAft>
              <a:buSzPts val="1800"/>
              <a:buChar char="•"/>
              <a:defRPr/>
            </a:lvl2pPr>
            <a:lvl3pPr marL="1356588" lvl="2" indent="-339146" algn="l">
              <a:lnSpc>
                <a:spcPct val="100000"/>
              </a:lnSpc>
              <a:spcBef>
                <a:spcPts val="589"/>
              </a:spcBef>
              <a:spcAft>
                <a:spcPts val="0"/>
              </a:spcAft>
              <a:buSzPts val="1800"/>
              <a:buChar char="•"/>
              <a:defRPr/>
            </a:lvl3pPr>
            <a:lvl4pPr marL="1808784" lvl="3" indent="-339146" algn="l">
              <a:lnSpc>
                <a:spcPct val="100000"/>
              </a:lnSpc>
              <a:spcBef>
                <a:spcPts val="589"/>
              </a:spcBef>
              <a:spcAft>
                <a:spcPts val="0"/>
              </a:spcAft>
              <a:buClr>
                <a:schemeClr val="dk1"/>
              </a:buClr>
              <a:buSzPts val="1800"/>
              <a:buChar char="​"/>
              <a:defRPr/>
            </a:lvl4pPr>
            <a:lvl5pPr marL="2260979" lvl="4" indent="-339146" algn="l">
              <a:lnSpc>
                <a:spcPct val="100000"/>
              </a:lnSpc>
              <a:spcBef>
                <a:spcPts val="589"/>
              </a:spcBef>
              <a:spcAft>
                <a:spcPts val="0"/>
              </a:spcAft>
              <a:buClr>
                <a:schemeClr val="dk1"/>
              </a:buClr>
              <a:buSzPts val="1800"/>
              <a:buChar char="​"/>
              <a:defRPr/>
            </a:lvl5pPr>
            <a:lvl6pPr marL="2713175" lvl="5" indent="-339146" algn="l">
              <a:lnSpc>
                <a:spcPct val="100000"/>
              </a:lnSpc>
              <a:spcBef>
                <a:spcPts val="589"/>
              </a:spcBef>
              <a:spcAft>
                <a:spcPts val="0"/>
              </a:spcAft>
              <a:buClr>
                <a:schemeClr val="dk1"/>
              </a:buClr>
              <a:buSzPts val="1800"/>
              <a:buAutoNum type="arabicParenR"/>
              <a:defRPr/>
            </a:lvl6pPr>
            <a:lvl7pPr marL="3165371" lvl="6" indent="-339146" algn="l">
              <a:lnSpc>
                <a:spcPct val="100000"/>
              </a:lnSpc>
              <a:spcBef>
                <a:spcPts val="589"/>
              </a:spcBef>
              <a:spcAft>
                <a:spcPts val="0"/>
              </a:spcAft>
              <a:buClr>
                <a:schemeClr val="dk1"/>
              </a:buClr>
              <a:buSzPts val="1800"/>
              <a:buAutoNum type="alphaLcParenR"/>
              <a:defRPr/>
            </a:lvl7pPr>
            <a:lvl8pPr marL="3617567" lvl="7" indent="-339146" algn="l">
              <a:lnSpc>
                <a:spcPct val="100000"/>
              </a:lnSpc>
              <a:spcBef>
                <a:spcPts val="589"/>
              </a:spcBef>
              <a:spcAft>
                <a:spcPts val="0"/>
              </a:spcAft>
              <a:buClr>
                <a:schemeClr val="dk1"/>
              </a:buClr>
              <a:buSzPts val="1800"/>
              <a:buChar char="•"/>
              <a:defRPr/>
            </a:lvl8pPr>
            <a:lvl9pPr marL="4069763" lvl="8" indent="-226098" algn="l">
              <a:lnSpc>
                <a:spcPct val="100000"/>
              </a:lnSpc>
              <a:spcBef>
                <a:spcPts val="589"/>
              </a:spcBef>
              <a:spcAft>
                <a:spcPts val="0"/>
              </a:spcAft>
              <a:buClr>
                <a:schemeClr val="dk1"/>
              </a:buClr>
              <a:buSzPts val="1800"/>
              <a:buNone/>
              <a:defRPr/>
            </a:lvl9pPr>
          </a:lstStyle>
          <a:p>
            <a:endParaRPr/>
          </a:p>
        </p:txBody>
      </p:sp>
      <p:sp>
        <p:nvSpPr>
          <p:cNvPr id="21" name="Google Shape;21;p2"/>
          <p:cNvSpPr txBox="1">
            <a:spLocks noGrp="1"/>
          </p:cNvSpPr>
          <p:nvPr>
            <p:ph type="body" idx="3"/>
          </p:nvPr>
        </p:nvSpPr>
        <p:spPr>
          <a:xfrm>
            <a:off x="9799638" y="542879"/>
            <a:ext cx="1852362" cy="510160"/>
          </a:xfrm>
          <a:prstGeom prst="rect">
            <a:avLst/>
          </a:prstGeom>
          <a:noFill/>
          <a:ln>
            <a:noFill/>
          </a:ln>
        </p:spPr>
        <p:txBody>
          <a:bodyPr spcFirstLastPara="1" wrap="square" lIns="0" tIns="0" rIns="0" bIns="0" anchor="t" anchorCtr="0">
            <a:noAutofit/>
          </a:bodyPr>
          <a:lstStyle>
            <a:lvl1pPr marL="452196" lvl="0" indent="-226098" algn="l">
              <a:lnSpc>
                <a:spcPct val="100000"/>
              </a:lnSpc>
              <a:spcBef>
                <a:spcPts val="1189"/>
              </a:spcBef>
              <a:spcAft>
                <a:spcPts val="0"/>
              </a:spcAft>
              <a:buSzPts val="100"/>
              <a:buNone/>
              <a:defRPr sz="100"/>
            </a:lvl1pPr>
            <a:lvl2pPr marL="904392" lvl="1" indent="-339146" algn="l">
              <a:lnSpc>
                <a:spcPct val="100000"/>
              </a:lnSpc>
              <a:spcBef>
                <a:spcPts val="589"/>
              </a:spcBef>
              <a:spcAft>
                <a:spcPts val="0"/>
              </a:spcAft>
              <a:buSzPts val="1800"/>
              <a:buChar char="•"/>
              <a:defRPr/>
            </a:lvl2pPr>
            <a:lvl3pPr marL="1356588" lvl="2" indent="-339146" algn="l">
              <a:lnSpc>
                <a:spcPct val="100000"/>
              </a:lnSpc>
              <a:spcBef>
                <a:spcPts val="589"/>
              </a:spcBef>
              <a:spcAft>
                <a:spcPts val="0"/>
              </a:spcAft>
              <a:buSzPts val="1800"/>
              <a:buChar char="•"/>
              <a:defRPr/>
            </a:lvl3pPr>
            <a:lvl4pPr marL="1808784" lvl="3" indent="-339146" algn="l">
              <a:lnSpc>
                <a:spcPct val="100000"/>
              </a:lnSpc>
              <a:spcBef>
                <a:spcPts val="589"/>
              </a:spcBef>
              <a:spcAft>
                <a:spcPts val="0"/>
              </a:spcAft>
              <a:buClr>
                <a:schemeClr val="dk1"/>
              </a:buClr>
              <a:buSzPts val="1800"/>
              <a:buChar char="​"/>
              <a:defRPr/>
            </a:lvl4pPr>
            <a:lvl5pPr marL="2260979" lvl="4" indent="-339146" algn="l">
              <a:lnSpc>
                <a:spcPct val="100000"/>
              </a:lnSpc>
              <a:spcBef>
                <a:spcPts val="589"/>
              </a:spcBef>
              <a:spcAft>
                <a:spcPts val="0"/>
              </a:spcAft>
              <a:buClr>
                <a:schemeClr val="dk1"/>
              </a:buClr>
              <a:buSzPts val="1800"/>
              <a:buChar char="​"/>
              <a:defRPr/>
            </a:lvl5pPr>
            <a:lvl6pPr marL="2713175" lvl="5" indent="-339146" algn="l">
              <a:lnSpc>
                <a:spcPct val="100000"/>
              </a:lnSpc>
              <a:spcBef>
                <a:spcPts val="589"/>
              </a:spcBef>
              <a:spcAft>
                <a:spcPts val="0"/>
              </a:spcAft>
              <a:buClr>
                <a:schemeClr val="dk1"/>
              </a:buClr>
              <a:buSzPts val="1800"/>
              <a:buAutoNum type="arabicParenR"/>
              <a:defRPr/>
            </a:lvl6pPr>
            <a:lvl7pPr marL="3165371" lvl="6" indent="-339146" algn="l">
              <a:lnSpc>
                <a:spcPct val="100000"/>
              </a:lnSpc>
              <a:spcBef>
                <a:spcPts val="589"/>
              </a:spcBef>
              <a:spcAft>
                <a:spcPts val="0"/>
              </a:spcAft>
              <a:buClr>
                <a:schemeClr val="dk1"/>
              </a:buClr>
              <a:buSzPts val="1800"/>
              <a:buAutoNum type="alphaLcParenR"/>
              <a:defRPr/>
            </a:lvl7pPr>
            <a:lvl8pPr marL="3617567" lvl="7" indent="-339146" algn="l">
              <a:lnSpc>
                <a:spcPct val="100000"/>
              </a:lnSpc>
              <a:spcBef>
                <a:spcPts val="589"/>
              </a:spcBef>
              <a:spcAft>
                <a:spcPts val="0"/>
              </a:spcAft>
              <a:buClr>
                <a:schemeClr val="dk1"/>
              </a:buClr>
              <a:buSzPts val="1800"/>
              <a:buChar char="•"/>
              <a:defRPr/>
            </a:lvl8pPr>
            <a:lvl9pPr marL="4069763" lvl="8" indent="-226098" algn="l">
              <a:lnSpc>
                <a:spcPct val="100000"/>
              </a:lnSpc>
              <a:spcBef>
                <a:spcPts val="589"/>
              </a:spcBef>
              <a:spcAft>
                <a:spcPts val="0"/>
              </a:spcAft>
              <a:buClr>
                <a:schemeClr val="dk1"/>
              </a:buClr>
              <a:buSzPts val="1800"/>
              <a:buNone/>
              <a:defRPr/>
            </a:lvl9pPr>
          </a:lstStyle>
          <a:p>
            <a:endParaRPr/>
          </a:p>
        </p:txBody>
      </p:sp>
      <p:sp>
        <p:nvSpPr>
          <p:cNvPr id="22" name="Google Shape;22;p2"/>
          <p:cNvSpPr txBox="1">
            <a:spLocks noGrp="1"/>
          </p:cNvSpPr>
          <p:nvPr>
            <p:ph type="dt" idx="10"/>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
          <p:cNvSpPr txBox="1">
            <a:spLocks noGrp="1"/>
          </p:cNvSpPr>
          <p:nvPr>
            <p:ph type="ftr" idx="11"/>
          </p:nvPr>
        </p:nvSpPr>
        <p:spPr>
          <a:xfrm>
            <a:off x="0" y="6858000"/>
            <a:ext cx="0" cy="0"/>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
          <p:cNvSpPr txBox="1">
            <a:spLocks noGrp="1"/>
          </p:cNvSpPr>
          <p:nvPr>
            <p:ph type="sldNum" idx="12"/>
          </p:nvPr>
        </p:nvSpPr>
        <p:spPr>
          <a:xfrm>
            <a:off x="0" y="6858000"/>
            <a:ext cx="0" cy="0"/>
          </a:xfrm>
          <a:prstGeom prst="rect">
            <a:avLst/>
          </a:prstGeom>
          <a:noFill/>
          <a:ln>
            <a:noFill/>
          </a:ln>
        </p:spPr>
        <p:txBody>
          <a:bodyPr spcFirstLastPara="1" wrap="square" lIns="0" tIns="0" rIns="0" bIns="0" anchor="b" anchorCtr="0">
            <a:noAutofit/>
          </a:bodyPr>
          <a:lstStyle>
            <a:lvl1pPr marL="0" lvl="0" indent="0" algn="r">
              <a:spcBef>
                <a:spcPts val="0"/>
              </a:spcBef>
              <a:buNone/>
              <a:defRPr sz="100" b="0" i="0" u="none" strike="noStrike" cap="none">
                <a:latin typeface="Verdana"/>
                <a:ea typeface="Verdana"/>
                <a:cs typeface="Verdana"/>
                <a:sym typeface="Verdana"/>
              </a:defRPr>
            </a:lvl1pPr>
            <a:lvl2pPr marL="0" lvl="1" indent="0" algn="r">
              <a:spcBef>
                <a:spcPts val="0"/>
              </a:spcBef>
              <a:buNone/>
              <a:defRPr sz="100" b="0" i="0" u="none" strike="noStrike" cap="none">
                <a:latin typeface="Verdana"/>
                <a:ea typeface="Verdana"/>
                <a:cs typeface="Verdana"/>
                <a:sym typeface="Verdana"/>
              </a:defRPr>
            </a:lvl2pPr>
            <a:lvl3pPr marL="0" lvl="2" indent="0" algn="r">
              <a:spcBef>
                <a:spcPts val="0"/>
              </a:spcBef>
              <a:buNone/>
              <a:defRPr sz="100" b="0" i="0" u="none" strike="noStrike" cap="none">
                <a:latin typeface="Verdana"/>
                <a:ea typeface="Verdana"/>
                <a:cs typeface="Verdana"/>
                <a:sym typeface="Verdana"/>
              </a:defRPr>
            </a:lvl3pPr>
            <a:lvl4pPr marL="0" lvl="3" indent="0" algn="r">
              <a:spcBef>
                <a:spcPts val="0"/>
              </a:spcBef>
              <a:buNone/>
              <a:defRPr sz="100" b="0" i="0" u="none" strike="noStrike" cap="none">
                <a:latin typeface="Verdana"/>
                <a:ea typeface="Verdana"/>
                <a:cs typeface="Verdana"/>
                <a:sym typeface="Verdana"/>
              </a:defRPr>
            </a:lvl4pPr>
            <a:lvl5pPr marL="0" lvl="4" indent="0" algn="r">
              <a:spcBef>
                <a:spcPts val="0"/>
              </a:spcBef>
              <a:buNone/>
              <a:defRPr sz="100" b="0" i="0" u="none" strike="noStrike" cap="none">
                <a:latin typeface="Verdana"/>
                <a:ea typeface="Verdana"/>
                <a:cs typeface="Verdana"/>
                <a:sym typeface="Verdana"/>
              </a:defRPr>
            </a:lvl5pPr>
            <a:lvl6pPr marL="0" lvl="5" indent="0" algn="r">
              <a:spcBef>
                <a:spcPts val="0"/>
              </a:spcBef>
              <a:buNone/>
              <a:defRPr sz="100" b="0" i="0" u="none" strike="noStrike" cap="none">
                <a:latin typeface="Verdana"/>
                <a:ea typeface="Verdana"/>
                <a:cs typeface="Verdana"/>
                <a:sym typeface="Verdana"/>
              </a:defRPr>
            </a:lvl6pPr>
            <a:lvl7pPr marL="0" lvl="6" indent="0" algn="r">
              <a:spcBef>
                <a:spcPts val="0"/>
              </a:spcBef>
              <a:buNone/>
              <a:defRPr sz="100" b="0" i="0" u="none" strike="noStrike" cap="none">
                <a:latin typeface="Verdana"/>
                <a:ea typeface="Verdana"/>
                <a:cs typeface="Verdana"/>
                <a:sym typeface="Verdana"/>
              </a:defRPr>
            </a:lvl7pPr>
            <a:lvl8pPr marL="0" lvl="7" indent="0" algn="r">
              <a:spcBef>
                <a:spcPts val="0"/>
              </a:spcBef>
              <a:buNone/>
              <a:defRPr sz="100" b="0" i="0" u="none" strike="noStrike" cap="none">
                <a:latin typeface="Verdana"/>
                <a:ea typeface="Verdana"/>
                <a:cs typeface="Verdana"/>
                <a:sym typeface="Verdana"/>
              </a:defRPr>
            </a:lvl8pPr>
            <a:lvl9pPr marL="0" lvl="8" indent="0" algn="r">
              <a:spcBef>
                <a:spcPts val="0"/>
              </a:spcBef>
              <a:buNone/>
              <a:defRPr sz="100" b="0" i="0" u="none" strike="noStrike" cap="none">
                <a:latin typeface="Verdana"/>
                <a:ea typeface="Verdana"/>
                <a:cs typeface="Verdana"/>
                <a:sym typeface="Verdana"/>
              </a:defRPr>
            </a:lvl9pPr>
          </a:lstStyle>
          <a:p>
            <a:fld id="{00000000-1234-1234-1234-123412341234}" type="slidenum">
              <a:rPr lang="da-DK" smtClean="0"/>
              <a:pPr/>
              <a:t>‹nr.›</a:t>
            </a:fld>
            <a:endParaRPr lang="da-DK"/>
          </a:p>
        </p:txBody>
      </p:sp>
    </p:spTree>
    <p:extLst>
      <p:ext uri="{BB962C8B-B14F-4D97-AF65-F5344CB8AC3E}">
        <p14:creationId xmlns:p14="http://schemas.microsoft.com/office/powerpoint/2010/main" val="22659583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81"/>
        <p:cNvGrpSpPr/>
        <p:nvPr/>
      </p:nvGrpSpPr>
      <p:grpSpPr>
        <a:xfrm>
          <a:off x="0" y="0"/>
          <a:ext cx="0" cy="0"/>
          <a:chOff x="0" y="0"/>
          <a:chExt cx="0" cy="0"/>
        </a:xfrm>
      </p:grpSpPr>
      <p:sp>
        <p:nvSpPr>
          <p:cNvPr id="182" name="Google Shape;182;p23"/>
          <p:cNvSpPr txBox="1">
            <a:spLocks noGrp="1"/>
          </p:cNvSpPr>
          <p:nvPr>
            <p:ph type="title"/>
          </p:nvPr>
        </p:nvSpPr>
        <p:spPr>
          <a:xfrm>
            <a:off x="415600" y="593367"/>
            <a:ext cx="11360700" cy="763500"/>
          </a:xfrm>
          <a:prstGeom prst="rect">
            <a:avLst/>
          </a:prstGeom>
        </p:spPr>
        <p:txBody>
          <a:bodyPr spcFirstLastPara="1" wrap="square" lIns="0" tIns="0" rIns="0" bIns="0" anchor="t" anchorCtr="0">
            <a:noAutofit/>
          </a:bodyPr>
          <a:lstStyle>
            <a:lvl1pPr lvl="0" rtl="0">
              <a:spcBef>
                <a:spcPts val="0"/>
              </a:spcBef>
              <a:spcAft>
                <a:spcPts val="0"/>
              </a:spcAft>
              <a:buSzPts val="36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83" name="Google Shape;183;p23"/>
          <p:cNvSpPr txBox="1">
            <a:spLocks noGrp="1"/>
          </p:cNvSpPr>
          <p:nvPr>
            <p:ph type="body" idx="1"/>
          </p:nvPr>
        </p:nvSpPr>
        <p:spPr>
          <a:xfrm>
            <a:off x="415600" y="1536633"/>
            <a:ext cx="11360700" cy="4555200"/>
          </a:xfrm>
          <a:prstGeom prst="rect">
            <a:avLst/>
          </a:prstGeom>
        </p:spPr>
        <p:txBody>
          <a:bodyPr spcFirstLastPara="1" wrap="square" lIns="0" tIns="0" rIns="0" bIns="0" anchor="t" anchorCtr="0">
            <a:noAutofit/>
          </a:bodyPr>
          <a:lstStyle>
            <a:lvl1pPr marL="452196" lvl="0" indent="-351708" rtl="0">
              <a:spcBef>
                <a:spcPts val="1189"/>
              </a:spcBef>
              <a:spcAft>
                <a:spcPts val="0"/>
              </a:spcAft>
              <a:buSzPts val="2000"/>
              <a:buChar char="•"/>
              <a:defRPr/>
            </a:lvl1pPr>
            <a:lvl2pPr marL="904392" lvl="1" indent="-339146" rtl="0">
              <a:spcBef>
                <a:spcPts val="589"/>
              </a:spcBef>
              <a:spcAft>
                <a:spcPts val="0"/>
              </a:spcAft>
              <a:buSzPts val="1800"/>
              <a:buChar char="•"/>
              <a:defRPr/>
            </a:lvl2pPr>
            <a:lvl3pPr marL="1356588" lvl="2" indent="-326585" rtl="0">
              <a:spcBef>
                <a:spcPts val="589"/>
              </a:spcBef>
              <a:spcAft>
                <a:spcPts val="0"/>
              </a:spcAft>
              <a:buSzPts val="1600"/>
              <a:buChar char="•"/>
              <a:defRPr/>
            </a:lvl3pPr>
            <a:lvl4pPr marL="1808784" lvl="3" indent="-351708" rtl="0">
              <a:spcBef>
                <a:spcPts val="589"/>
              </a:spcBef>
              <a:spcAft>
                <a:spcPts val="0"/>
              </a:spcAft>
              <a:buSzPts val="2000"/>
              <a:buChar char="​"/>
              <a:defRPr/>
            </a:lvl4pPr>
            <a:lvl5pPr marL="2260979" lvl="4" indent="-351708" rtl="0">
              <a:spcBef>
                <a:spcPts val="589"/>
              </a:spcBef>
              <a:spcAft>
                <a:spcPts val="0"/>
              </a:spcAft>
              <a:buSzPts val="2000"/>
              <a:buChar char="​"/>
              <a:defRPr/>
            </a:lvl5pPr>
            <a:lvl6pPr marL="2713175" lvl="5" indent="-288903" rtl="0">
              <a:spcBef>
                <a:spcPts val="589"/>
              </a:spcBef>
              <a:spcAft>
                <a:spcPts val="0"/>
              </a:spcAft>
              <a:buSzPts val="1000"/>
              <a:buAutoNum type="arabicParenR"/>
              <a:defRPr/>
            </a:lvl6pPr>
            <a:lvl7pPr marL="3165371" lvl="6" indent="-288903" rtl="0">
              <a:spcBef>
                <a:spcPts val="589"/>
              </a:spcBef>
              <a:spcAft>
                <a:spcPts val="0"/>
              </a:spcAft>
              <a:buSzPts val="1000"/>
              <a:buAutoNum type="alphaLcParenR"/>
              <a:defRPr/>
            </a:lvl7pPr>
            <a:lvl8pPr marL="3617567" lvl="7" indent="-288903" rtl="0">
              <a:spcBef>
                <a:spcPts val="589"/>
              </a:spcBef>
              <a:spcAft>
                <a:spcPts val="0"/>
              </a:spcAft>
              <a:buSzPts val="1000"/>
              <a:buChar char="•"/>
              <a:defRPr/>
            </a:lvl8pPr>
            <a:lvl9pPr marL="4069763" lvl="8" indent="-226098" rtl="0">
              <a:spcBef>
                <a:spcPts val="589"/>
              </a:spcBef>
              <a:spcAft>
                <a:spcPts val="0"/>
              </a:spcAft>
              <a:buSzPts val="7200"/>
              <a:buNone/>
              <a:defRPr/>
            </a:lvl9pPr>
          </a:lstStyle>
          <a:p>
            <a:endParaRPr/>
          </a:p>
        </p:txBody>
      </p:sp>
      <p:sp>
        <p:nvSpPr>
          <p:cNvPr id="184" name="Google Shape;184;p23"/>
          <p:cNvSpPr txBox="1">
            <a:spLocks noGrp="1"/>
          </p:cNvSpPr>
          <p:nvPr>
            <p:ph type="sldNum" idx="12"/>
          </p:nvPr>
        </p:nvSpPr>
        <p:spPr>
          <a:xfrm>
            <a:off x="11296610" y="6217622"/>
            <a:ext cx="731700" cy="524700"/>
          </a:xfrm>
          <a:prstGeom prst="rect">
            <a:avLst/>
          </a:prstGeom>
        </p:spPr>
        <p:txBody>
          <a:bodyPr spcFirstLastPara="1" wrap="square" lIns="0" tIns="0" rIns="0" bIns="0" anchor="b"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l"/>
            <a:fld id="{00000000-1234-1234-1234-123412341234}" type="slidenum">
              <a:rPr lang="da-DK" smtClean="0"/>
              <a:pPr algn="l"/>
              <a:t>‹nr.›</a:t>
            </a:fld>
            <a:endParaRPr lang="da-DK"/>
          </a:p>
        </p:txBody>
      </p:sp>
    </p:spTree>
    <p:extLst>
      <p:ext uri="{BB962C8B-B14F-4D97-AF65-F5344CB8AC3E}">
        <p14:creationId xmlns:p14="http://schemas.microsoft.com/office/powerpoint/2010/main" val="2803926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p:spPr>
        <p:txBody>
          <a:bodyPr tIns="72000"/>
          <a:lstStyle>
            <a:lvl1pPr marL="0" indent="0" algn="ctr">
              <a:buNone/>
              <a:defRPr sz="1578"/>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345"/>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2C311EF4-326B-4454-A632-2B882B64DAF8}" type="datetime2">
              <a:rPr lang="da-DK" smtClean="0"/>
              <a:t>2. maj 2023</a:t>
            </a:fld>
            <a:endParaRPr lang="da-DK" dirty="0"/>
          </a:p>
        </p:txBody>
      </p:sp>
      <p:sp>
        <p:nvSpPr>
          <p:cNvPr id="9" name="Text Placeholder 7">
            <a:extLst>
              <a:ext uri="{FF2B5EF4-FFF2-40B4-BE49-F238E27FC236}">
                <a16:creationId xmlns:a16="http://schemas.microsoft.com/office/drawing/2014/main" id="{3BDE8350-EECC-41FB-B1DE-99531AC459FD}"/>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68102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orside m. helsidet billede (hvidt logo)">
    <p:bg>
      <p:bgPr>
        <a:solidFill>
          <a:schemeClr val="bg2"/>
        </a:solidFill>
        <a:effectLst/>
      </p:bgPr>
    </p:bg>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8D1B4BD3-2F32-49AA-8F73-F88BDF3BB829}"/>
              </a:ext>
            </a:extLst>
          </p:cNvPr>
          <p:cNvSpPr>
            <a:spLocks noGrp="1"/>
          </p:cNvSpPr>
          <p:nvPr>
            <p:ph type="pic" sz="quarter" idx="15" hasCustomPrompt="1"/>
          </p:nvPr>
        </p:nvSpPr>
        <p:spPr>
          <a:xfrm>
            <a:off x="0" y="0"/>
            <a:ext cx="12192000" cy="6858000"/>
          </a:xfrm>
          <a:solidFill>
            <a:schemeClr val="bg1">
              <a:lumMod val="95000"/>
            </a:schemeClr>
          </a:solidFill>
        </p:spPr>
        <p:txBody>
          <a:bodyPr tIns="72000"/>
          <a:lstStyle>
            <a:lvl1pPr marL="0" indent="0" algn="ctr">
              <a:buNone/>
              <a:defRPr sz="1578"/>
            </a:lvl1pPr>
          </a:lstStyle>
          <a:p>
            <a:r>
              <a:rPr lang="da-DK" dirty="0"/>
              <a:t>Klik for at indsætte billede</a:t>
            </a:r>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345"/>
            </a:lvl1pPr>
          </a:lstStyle>
          <a:p>
            <a:r>
              <a:rPr lang="da-DK" dirty="0"/>
              <a:t>Klik for at tilføje titel</a:t>
            </a:r>
          </a:p>
        </p:txBody>
      </p:sp>
      <p:sp>
        <p:nvSpPr>
          <p:cNvPr id="10" name="Text Placeholder streg">
            <a:extLst>
              <a:ext uri="{FF2B5EF4-FFF2-40B4-BE49-F238E27FC236}">
                <a16:creationId xmlns:a16="http://schemas.microsoft.com/office/drawing/2014/main" id="{B0F0BD12-4718-49BD-B561-6F1076AEAFD9}"/>
              </a:ext>
            </a:extLst>
          </p:cNvPr>
          <p:cNvSpPr>
            <a:spLocks noGrp="1"/>
          </p:cNvSpPr>
          <p:nvPr>
            <p:ph type="body" sz="quarter" idx="17" hasCustomPrompt="1"/>
          </p:nvPr>
        </p:nvSpPr>
        <p:spPr>
          <a:xfrm>
            <a:off x="2421999" y="5542144"/>
            <a:ext cx="489012" cy="72000"/>
          </a:xfrm>
          <a:solidFill>
            <a:schemeClr val="tx1"/>
          </a:solidFill>
        </p:spPr>
        <p:txBody>
          <a:bodyPr/>
          <a:lstStyle>
            <a:lvl1pPr marL="0" indent="0">
              <a:buNone/>
              <a:defRPr sz="100">
                <a:noFill/>
              </a:defRPr>
            </a:lvl1pPr>
          </a:lstStyle>
          <a:p>
            <a:pPr lvl="0"/>
            <a:r>
              <a:rPr lang="da-DK" dirty="0"/>
              <a:t>.</a:t>
            </a:r>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1" name="Date">
            <a:extLst>
              <a:ext uri="{FF2B5EF4-FFF2-40B4-BE49-F238E27FC236}">
                <a16:creationId xmlns:a16="http://schemas.microsoft.com/office/drawing/2014/main" id="{59CB0CE6-DDF5-4768-8082-608D58FD08E3}"/>
              </a:ext>
            </a:extLst>
          </p:cNvPr>
          <p:cNvSpPr>
            <a:spLocks noGrp="1"/>
          </p:cNvSpPr>
          <p:nvPr>
            <p:ph type="dt" sz="half" idx="10"/>
          </p:nvPr>
        </p:nvSpPr>
        <p:spPr>
          <a:xfrm>
            <a:off x="0" y="6858000"/>
            <a:ext cx="0" cy="0"/>
          </a:xfrm>
        </p:spPr>
        <p:txBody>
          <a:bodyPr/>
          <a:lstStyle>
            <a:lvl1pPr>
              <a:defRPr sz="100">
                <a:noFill/>
              </a:defRPr>
            </a:lvl1pPr>
          </a:lstStyle>
          <a:p>
            <a:fld id="{7DA47DBE-5E1B-4A0E-A5D7-FD0A9F96B4B9}" type="datetime2">
              <a:rPr lang="da-DK" smtClean="0"/>
              <a:t>2. maj 2023</a:t>
            </a:fld>
            <a:endParaRPr lang="da-DK" dirty="0"/>
          </a:p>
        </p:txBody>
      </p:sp>
      <p:sp>
        <p:nvSpPr>
          <p:cNvPr id="12" name="Text Placeholder 7">
            <a:extLst>
              <a:ext uri="{FF2B5EF4-FFF2-40B4-BE49-F238E27FC236}">
                <a16:creationId xmlns:a16="http://schemas.microsoft.com/office/drawing/2014/main" id="{ED32680B-F3FB-49DB-96A2-CB46341C5070}"/>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4244013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orside">
    <p:bg>
      <p:bgPr>
        <a:solidFill>
          <a:schemeClr val="bg2"/>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3B2F4D76-B70D-46F5-9EF3-B5B4F0DBD8AA}"/>
              </a:ext>
            </a:extLst>
          </p:cNvPr>
          <p:cNvSpPr/>
          <p:nvPr userDrawn="1"/>
        </p:nvSpPr>
        <p:spPr>
          <a:xfrm>
            <a:off x="0" y="520619"/>
            <a:ext cx="4233836"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sz="1778" dirty="0"/>
          </a:p>
        </p:txBody>
      </p:sp>
      <p:sp>
        <p:nvSpPr>
          <p:cNvPr id="2" name="Title 1"/>
          <p:cNvSpPr>
            <a:spLocks noGrp="1"/>
          </p:cNvSpPr>
          <p:nvPr>
            <p:ph type="ctrTitle" hasCustomPrompt="1"/>
          </p:nvPr>
        </p:nvSpPr>
        <p:spPr>
          <a:xfrm>
            <a:off x="2430000" y="3808800"/>
            <a:ext cx="9223200" cy="1378800"/>
          </a:xfrm>
        </p:spPr>
        <p:txBody>
          <a:bodyPr anchor="t" anchorCtr="0"/>
          <a:lstStyle>
            <a:lvl1pPr algn="l">
              <a:defRPr sz="5345"/>
            </a:lvl1pPr>
          </a:lstStyle>
          <a:p>
            <a:r>
              <a:rPr lang="da-DK" dirty="0"/>
              <a:t>Klik for at tilføje titel</a:t>
            </a:r>
          </a:p>
        </p:txBody>
      </p:sp>
      <p:sp>
        <p:nvSpPr>
          <p:cNvPr id="7" name="Rectangle 6">
            <a:extLst>
              <a:ext uri="{FF2B5EF4-FFF2-40B4-BE49-F238E27FC236}">
                <a16:creationId xmlns:a16="http://schemas.microsoft.com/office/drawing/2014/main" id="{CAFB3418-DE63-4E57-97F5-08DB0EAAB189}"/>
              </a:ext>
            </a:extLst>
          </p:cNvPr>
          <p:cNvSpPr/>
          <p:nvPr userDrawn="1"/>
        </p:nvSpPr>
        <p:spPr>
          <a:xfrm>
            <a:off x="2421999" y="5541248"/>
            <a:ext cx="489012" cy="729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noProof="0" dirty="0" err="1"/>
          </a:p>
        </p:txBody>
      </p:sp>
      <p:sp>
        <p:nvSpPr>
          <p:cNvPr id="5" name="FLD_PresentationTitle"/>
          <p:cNvSpPr>
            <a:spLocks noGrp="1"/>
          </p:cNvSpPr>
          <p:nvPr>
            <p:ph type="ftr" sz="quarter" idx="11"/>
          </p:nvPr>
        </p:nvSpPr>
        <p:spPr>
          <a:xfrm>
            <a:off x="0" y="6858000"/>
            <a:ext cx="0" cy="0"/>
          </a:xfrm>
        </p:spPr>
        <p:txBody>
          <a:bodyPr/>
          <a:lstStyle>
            <a:lvl1pPr>
              <a:defRPr sz="100">
                <a:noFill/>
              </a:defRPr>
            </a:lvl1pPr>
          </a:lstStyle>
          <a:p>
            <a:endParaRPr lang="da-DK" dirty="0"/>
          </a:p>
        </p:txBody>
      </p:sp>
      <p:sp>
        <p:nvSpPr>
          <p:cNvPr id="6" name="Slide Number Placeholder 5"/>
          <p:cNvSpPr>
            <a:spLocks noGrp="1"/>
          </p:cNvSpPr>
          <p:nvPr>
            <p:ph type="sldNum" sz="quarter" idx="12"/>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0" name="Date">
            <a:extLst>
              <a:ext uri="{FF2B5EF4-FFF2-40B4-BE49-F238E27FC236}">
                <a16:creationId xmlns:a16="http://schemas.microsoft.com/office/drawing/2014/main" id="{7EEA76A7-3512-4E80-BE48-6DBAA4732A90}"/>
              </a:ext>
            </a:extLst>
          </p:cNvPr>
          <p:cNvSpPr>
            <a:spLocks noGrp="1"/>
          </p:cNvSpPr>
          <p:nvPr>
            <p:ph type="dt" sz="half" idx="10"/>
          </p:nvPr>
        </p:nvSpPr>
        <p:spPr>
          <a:xfrm>
            <a:off x="0" y="6858000"/>
            <a:ext cx="0" cy="0"/>
          </a:xfrm>
        </p:spPr>
        <p:txBody>
          <a:bodyPr/>
          <a:lstStyle>
            <a:lvl1pPr>
              <a:defRPr sz="100">
                <a:noFill/>
              </a:defRPr>
            </a:lvl1pPr>
          </a:lstStyle>
          <a:p>
            <a:fld id="{6D29C85A-9AB6-4E0C-9D73-FA8E2C7093E2}" type="datetime2">
              <a:rPr lang="da-DK" smtClean="0"/>
              <a:t>2. maj 2023</a:t>
            </a:fld>
            <a:endParaRPr lang="da-DK" dirty="0"/>
          </a:p>
        </p:txBody>
      </p:sp>
    </p:spTree>
    <p:extLst>
      <p:ext uri="{BB962C8B-B14F-4D97-AF65-F5344CB8AC3E}">
        <p14:creationId xmlns:p14="http://schemas.microsoft.com/office/powerpoint/2010/main" val="342242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og indho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169AF2D-18F3-4203-A6D2-9EF2AB19D598}"/>
              </a:ext>
            </a:extLst>
          </p:cNvPr>
          <p:cNvSpPr/>
          <p:nvPr userDrawn="1"/>
        </p:nvSpPr>
        <p:spPr>
          <a:xfrm>
            <a:off x="9144000" y="0"/>
            <a:ext cx="3049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noProof="0" dirty="0" err="1"/>
          </a:p>
        </p:txBody>
      </p:sp>
      <p:sp>
        <p:nvSpPr>
          <p:cNvPr id="2" name="Title 1"/>
          <p:cNvSpPr>
            <a:spLocks noGrp="1"/>
          </p:cNvSpPr>
          <p:nvPr>
            <p:ph type="title" hasCustomPrompt="1"/>
          </p:nvPr>
        </p:nvSpPr>
        <p:spPr>
          <a:xfrm>
            <a:off x="541475" y="539750"/>
            <a:ext cx="8331026" cy="934890"/>
          </a:xfrm>
        </p:spPr>
        <p:txBody>
          <a:bodyPr/>
          <a:lstStyle>
            <a:lvl1pPr>
              <a:defRPr/>
            </a:lvl1pPr>
          </a:lstStyle>
          <a:p>
            <a:r>
              <a:rPr lang="da-DK" dirty="0"/>
              <a:t>Klik for at tilføje titel</a:t>
            </a:r>
          </a:p>
        </p:txBody>
      </p:sp>
      <p:sp>
        <p:nvSpPr>
          <p:cNvPr id="3" name="Content Placeholder 2"/>
          <p:cNvSpPr>
            <a:spLocks noGrp="1"/>
          </p:cNvSpPr>
          <p:nvPr>
            <p:ph sz="half" idx="1" hasCustomPrompt="1"/>
          </p:nvPr>
        </p:nvSpPr>
        <p:spPr>
          <a:xfrm>
            <a:off x="539759" y="1800000"/>
            <a:ext cx="8332789" cy="4518000"/>
          </a:xfrm>
        </p:spPr>
        <p:txBody>
          <a:bodyPr/>
          <a:lstStyle>
            <a:lvl1pPr>
              <a:defRPr/>
            </a:lvl1pPr>
            <a:lvl5pPr>
              <a:defRPr/>
            </a:lvl5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6</a:t>
            </a:r>
          </a:p>
          <a:p>
            <a:pPr lvl="6"/>
            <a:r>
              <a:rPr lang="da-DK" dirty="0"/>
              <a:t>7</a:t>
            </a:r>
          </a:p>
          <a:p>
            <a:pPr lvl="7"/>
            <a:r>
              <a:rPr lang="da-DK" dirty="0"/>
              <a:t>8</a:t>
            </a:r>
          </a:p>
          <a:p>
            <a:pPr lvl="8"/>
            <a:r>
              <a:rPr lang="da-DK" dirty="0"/>
              <a:t>9</a:t>
            </a:r>
          </a:p>
        </p:txBody>
      </p:sp>
      <p:sp>
        <p:nvSpPr>
          <p:cNvPr id="4" name="Content Placeholder 3"/>
          <p:cNvSpPr>
            <a:spLocks noGrp="1"/>
          </p:cNvSpPr>
          <p:nvPr>
            <p:ph sz="half" idx="2" hasCustomPrompt="1"/>
          </p:nvPr>
        </p:nvSpPr>
        <p:spPr>
          <a:xfrm>
            <a:off x="9637211" y="1800000"/>
            <a:ext cx="2066400" cy="4518000"/>
          </a:xfrm>
        </p:spPr>
        <p:txBody>
          <a:bodyPr anchor="b"/>
          <a:lstStyle>
            <a:lvl1pPr>
              <a:defRPr/>
            </a:lvl1pPr>
          </a:lstStyle>
          <a:p>
            <a:pPr lvl="0"/>
            <a:r>
              <a:rPr lang="da-DK" dirty="0"/>
              <a:t>Klik for at tilføje tekst</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5" name="Date"/>
          <p:cNvSpPr>
            <a:spLocks noGrp="1"/>
          </p:cNvSpPr>
          <p:nvPr>
            <p:ph type="dt" sz="half" idx="10"/>
          </p:nvPr>
        </p:nvSpPr>
        <p:spPr/>
        <p:txBody>
          <a:bodyPr/>
          <a:lstStyle/>
          <a:p>
            <a:fld id="{584D7E3F-5350-4061-9310-079743EF8A82}" type="datetime2">
              <a:rPr lang="da-DK" smtClean="0"/>
              <a:t>2. maj 2023</a:t>
            </a:fld>
            <a:endParaRPr lang="da-DK" dirty="0"/>
          </a:p>
        </p:txBody>
      </p:sp>
      <p:sp>
        <p:nvSpPr>
          <p:cNvPr id="6" name="FLD_PresentationTitle"/>
          <p:cNvSpPr>
            <a:spLocks noGrp="1"/>
          </p:cNvSpPr>
          <p:nvPr>
            <p:ph type="ftr" sz="quarter" idx="11"/>
          </p:nvPr>
        </p:nvSpPr>
        <p:spPr/>
        <p:txBody>
          <a:bodyPr/>
          <a:lstStyle/>
          <a:p>
            <a:endParaRPr lang="da-DK" dirty="0"/>
          </a:p>
        </p:txBody>
      </p:sp>
      <p:sp>
        <p:nvSpPr>
          <p:cNvPr id="7" name="Slide Number Placeholder 6"/>
          <p:cNvSpPr>
            <a:spLocks noGrp="1"/>
          </p:cNvSpPr>
          <p:nvPr>
            <p:ph type="sldNum" sz="quarter" idx="12"/>
          </p:nvPr>
        </p:nvSpPr>
        <p:spPr/>
        <p:txBody>
          <a:bodyPr/>
          <a:lstStyle>
            <a:lvl1pPr algn="l">
              <a:defRPr/>
            </a:lvl1pPr>
          </a:lstStyle>
          <a:p>
            <a:fld id="{24C8C45C-947F-4981-8B3F-4F32E973C901}" type="slidenum">
              <a:rPr lang="da-DK" smtClean="0"/>
              <a:pPr/>
              <a:t>‹nr.›</a:t>
            </a:fld>
            <a:endParaRPr lang="da-DK" dirty="0"/>
          </a:p>
        </p:txBody>
      </p:sp>
      <p:sp>
        <p:nvSpPr>
          <p:cNvPr id="11" name="Text Placeholder 10">
            <a:extLst>
              <a:ext uri="{FF2B5EF4-FFF2-40B4-BE49-F238E27FC236}">
                <a16:creationId xmlns:a16="http://schemas.microsoft.com/office/drawing/2014/main" id="{0B84EFBB-277F-42C8-A80B-D262922E9169}"/>
              </a:ext>
            </a:extLst>
          </p:cNvPr>
          <p:cNvSpPr>
            <a:spLocks noGrp="1"/>
          </p:cNvSpPr>
          <p:nvPr>
            <p:ph type="body" sz="quarter" idx="13" hasCustomPrompt="1"/>
          </p:nvPr>
        </p:nvSpPr>
        <p:spPr>
          <a:xfrm>
            <a:off x="539748" y="6145235"/>
            <a:ext cx="8332788" cy="173037"/>
          </a:xfrm>
        </p:spPr>
        <p:txBody>
          <a:bodyPr/>
          <a:lstStyle>
            <a:lvl1pPr marL="0" indent="0">
              <a:buNone/>
              <a:defRPr sz="989"/>
            </a:lvl1pPr>
          </a:lstStyle>
          <a:p>
            <a:pPr lvl="0"/>
            <a:r>
              <a:rPr lang="da-DK" noProof="0"/>
              <a:t>Tilføj anmærkningstekst</a:t>
            </a:r>
          </a:p>
        </p:txBody>
      </p:sp>
      <p:pic>
        <p:nvPicPr>
          <p:cNvPr id="12" name="Logo">
            <a:extLst>
              <a:ext uri="{FF2B5EF4-FFF2-40B4-BE49-F238E27FC236}">
                <a16:creationId xmlns:a16="http://schemas.microsoft.com/office/drawing/2014/main" id="{FECC506D-1CDC-4383-9906-AE73BF191FB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Tree>
    <p:extLst>
      <p:ext uri="{BB962C8B-B14F-4D97-AF65-F5344CB8AC3E}">
        <p14:creationId xmlns:p14="http://schemas.microsoft.com/office/powerpoint/2010/main" val="26900877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Breaker">
    <p:bg>
      <p:bgPr>
        <a:solidFill>
          <a:schemeClr val="bg2"/>
        </a:solid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E324CD6-8F99-4FE4-8760-34B10310669C}"/>
              </a:ext>
            </a:extLst>
          </p:cNvPr>
          <p:cNvSpPr/>
          <p:nvPr userDrawn="1"/>
        </p:nvSpPr>
        <p:spPr>
          <a:xfrm flipH="1">
            <a:off x="7945477" y="520619"/>
            <a:ext cx="4246534" cy="5778004"/>
          </a:xfrm>
          <a:custGeom>
            <a:avLst/>
            <a:gdLst>
              <a:gd name="connsiteX0" fmla="*/ 1101611 w 4233836"/>
              <a:gd name="connsiteY0" fmla="*/ 5236163 h 5778004"/>
              <a:gd name="connsiteX1" fmla="*/ 3197072 w 4233836"/>
              <a:gd name="connsiteY1" fmla="*/ 5457238 h 5778004"/>
              <a:gd name="connsiteX2" fmla="*/ 3176906 w 4233836"/>
              <a:gd name="connsiteY2" fmla="*/ 5778004 h 5778004"/>
              <a:gd name="connsiteX3" fmla="*/ 1101611 w 4233836"/>
              <a:gd name="connsiteY3" fmla="*/ 5556929 h 5778004"/>
              <a:gd name="connsiteX4" fmla="*/ 141195 w 4233836"/>
              <a:gd name="connsiteY4" fmla="*/ 5591472 h 5778004"/>
              <a:gd name="connsiteX5" fmla="*/ 0 w 4233836"/>
              <a:gd name="connsiteY5" fmla="*/ 5603816 h 5778004"/>
              <a:gd name="connsiteX6" fmla="*/ 0 w 4233836"/>
              <a:gd name="connsiteY6" fmla="*/ 5282138 h 5778004"/>
              <a:gd name="connsiteX7" fmla="*/ 131995 w 4233836"/>
              <a:gd name="connsiteY7" fmla="*/ 5270706 h 5778004"/>
              <a:gd name="connsiteX8" fmla="*/ 1101611 w 4233836"/>
              <a:gd name="connsiteY8" fmla="*/ 5236163 h 5778004"/>
              <a:gd name="connsiteX9" fmla="*/ 3438739 w 4233836"/>
              <a:gd name="connsiteY9" fmla="*/ 2877474 h 5778004"/>
              <a:gd name="connsiteX10" fmla="*/ 3307797 w 4233836"/>
              <a:gd name="connsiteY10" fmla="*/ 2891475 h 5778004"/>
              <a:gd name="connsiteX11" fmla="*/ 2784981 w 4233836"/>
              <a:gd name="connsiteY11" fmla="*/ 4614031 h 5778004"/>
              <a:gd name="connsiteX12" fmla="*/ 2816183 w 4233836"/>
              <a:gd name="connsiteY12" fmla="*/ 4618979 h 5778004"/>
              <a:gd name="connsiteX13" fmla="*/ 3031548 w 4233836"/>
              <a:gd name="connsiteY13" fmla="*/ 4658551 h 5778004"/>
              <a:gd name="connsiteX14" fmla="*/ 3056283 w 4233836"/>
              <a:gd name="connsiteY14" fmla="*/ 4663877 h 5778004"/>
              <a:gd name="connsiteX15" fmla="*/ 3869425 w 4233836"/>
              <a:gd name="connsiteY15" fmla="*/ 2933714 h 5778004"/>
              <a:gd name="connsiteX16" fmla="*/ 3592752 w 4233836"/>
              <a:gd name="connsiteY16" fmla="*/ 2879062 h 5778004"/>
              <a:gd name="connsiteX17" fmla="*/ 3438739 w 4233836"/>
              <a:gd name="connsiteY17" fmla="*/ 2877474 h 5778004"/>
              <a:gd name="connsiteX18" fmla="*/ 2642826 w 4233836"/>
              <a:gd name="connsiteY18" fmla="*/ 2292382 h 5778004"/>
              <a:gd name="connsiteX19" fmla="*/ 1248489 w 4233836"/>
              <a:gd name="connsiteY19" fmla="*/ 2678394 h 5778004"/>
              <a:gd name="connsiteX20" fmla="*/ 1248489 w 4233836"/>
              <a:gd name="connsiteY20" fmla="*/ 4498358 h 5778004"/>
              <a:gd name="connsiteX21" fmla="*/ 1351229 w 4233836"/>
              <a:gd name="connsiteY21" fmla="*/ 4498358 h 5778004"/>
              <a:gd name="connsiteX22" fmla="*/ 2394580 w 4233836"/>
              <a:gd name="connsiteY22" fmla="*/ 4559999 h 5778004"/>
              <a:gd name="connsiteX23" fmla="*/ 2511013 w 4233836"/>
              <a:gd name="connsiteY23" fmla="*/ 4573318 h 5778004"/>
              <a:gd name="connsiteX24" fmla="*/ 2533087 w 4233836"/>
              <a:gd name="connsiteY24" fmla="*/ 4497976 h 5778004"/>
              <a:gd name="connsiteX25" fmla="*/ 3092813 w 4233836"/>
              <a:gd name="connsiteY25" fmla="*/ 2335178 h 5778004"/>
              <a:gd name="connsiteX26" fmla="*/ 2642826 w 4233836"/>
              <a:gd name="connsiteY26" fmla="*/ 2292382 h 5778004"/>
              <a:gd name="connsiteX27" fmla="*/ 2706216 w 4233836"/>
              <a:gd name="connsiteY27" fmla="*/ 1986631 h 5778004"/>
              <a:gd name="connsiteX28" fmla="*/ 3169295 w 4233836"/>
              <a:gd name="connsiteY28" fmla="*/ 2032670 h 5778004"/>
              <a:gd name="connsiteX29" fmla="*/ 3459244 w 4233836"/>
              <a:gd name="connsiteY29" fmla="*/ 2287231 h 5778004"/>
              <a:gd name="connsiteX30" fmla="*/ 3397978 w 4233836"/>
              <a:gd name="connsiteY30" fmla="*/ 2609523 h 5778004"/>
              <a:gd name="connsiteX31" fmla="*/ 3459617 w 4233836"/>
              <a:gd name="connsiteY31" fmla="*/ 2605717 h 5778004"/>
              <a:gd name="connsiteX32" fmla="*/ 3616773 w 4233836"/>
              <a:gd name="connsiteY32" fmla="*/ 2600391 h 5778004"/>
              <a:gd name="connsiteX33" fmla="*/ 4054736 w 4233836"/>
              <a:gd name="connsiteY33" fmla="*/ 2666975 h 5778004"/>
              <a:gd name="connsiteX34" fmla="*/ 4171934 w 4233836"/>
              <a:gd name="connsiteY34" fmla="*/ 3100757 h 5778004"/>
              <a:gd name="connsiteX35" fmla="*/ 3194790 w 4233836"/>
              <a:gd name="connsiteY35" fmla="*/ 4979697 h 5778004"/>
              <a:gd name="connsiteX36" fmla="*/ 3164346 w 4233836"/>
              <a:gd name="connsiteY36" fmla="*/ 4970948 h 5778004"/>
              <a:gd name="connsiteX37" fmla="*/ 1158693 w 4233836"/>
              <a:gd name="connsiteY37" fmla="*/ 4775368 h 5778004"/>
              <a:gd name="connsiteX38" fmla="*/ 1084114 w 4233836"/>
              <a:gd name="connsiteY38" fmla="*/ 4775368 h 5778004"/>
              <a:gd name="connsiteX39" fmla="*/ 1009533 w 4233836"/>
              <a:gd name="connsiteY39" fmla="*/ 4775368 h 5778004"/>
              <a:gd name="connsiteX40" fmla="*/ 19975 w 4233836"/>
              <a:gd name="connsiteY40" fmla="*/ 4815226 h 5778004"/>
              <a:gd name="connsiteX41" fmla="*/ 0 w 4233836"/>
              <a:gd name="connsiteY41" fmla="*/ 4817183 h 5778004"/>
              <a:gd name="connsiteX42" fmla="*/ 0 w 4233836"/>
              <a:gd name="connsiteY42" fmla="*/ 4536654 h 5778004"/>
              <a:gd name="connsiteX43" fmla="*/ 4637 w 4233836"/>
              <a:gd name="connsiteY43" fmla="*/ 4536182 h 5778004"/>
              <a:gd name="connsiteX44" fmla="*/ 817756 w 4233836"/>
              <a:gd name="connsiteY44" fmla="*/ 4497976 h 5778004"/>
              <a:gd name="connsiteX45" fmla="*/ 920492 w 4233836"/>
              <a:gd name="connsiteY45" fmla="*/ 4497976 h 5778004"/>
              <a:gd name="connsiteX46" fmla="*/ 920492 w 4233836"/>
              <a:gd name="connsiteY46" fmla="*/ 2678011 h 5778004"/>
              <a:gd name="connsiteX47" fmla="*/ 67724 w 4233836"/>
              <a:gd name="connsiteY47" fmla="*/ 2346280 h 5778004"/>
              <a:gd name="connsiteX48" fmla="*/ 0 w 4233836"/>
              <a:gd name="connsiteY48" fmla="*/ 2335047 h 5778004"/>
              <a:gd name="connsiteX49" fmla="*/ 0 w 4233836"/>
              <a:gd name="connsiteY49" fmla="*/ 2032971 h 5778004"/>
              <a:gd name="connsiteX50" fmla="*/ 70838 w 4233836"/>
              <a:gd name="connsiteY50" fmla="*/ 2044300 h 5778004"/>
              <a:gd name="connsiteX51" fmla="*/ 1084493 w 4233836"/>
              <a:gd name="connsiteY51" fmla="*/ 2442857 h 5778004"/>
              <a:gd name="connsiteX52" fmla="*/ 2706216 w 4233836"/>
              <a:gd name="connsiteY52" fmla="*/ 1986631 h 5778004"/>
              <a:gd name="connsiteX53" fmla="*/ 1079544 w 4233836"/>
              <a:gd name="connsiteY53" fmla="*/ 1176910 h 5778004"/>
              <a:gd name="connsiteX54" fmla="*/ 756491 w 4233836"/>
              <a:gd name="connsiteY54" fmla="*/ 1411303 h 5778004"/>
              <a:gd name="connsiteX55" fmla="*/ 1079544 w 4233836"/>
              <a:gd name="connsiteY55" fmla="*/ 1638465 h 5778004"/>
              <a:gd name="connsiteX56" fmla="*/ 1399930 w 4233836"/>
              <a:gd name="connsiteY56" fmla="*/ 1411303 h 5778004"/>
              <a:gd name="connsiteX57" fmla="*/ 1079544 w 4233836"/>
              <a:gd name="connsiteY57" fmla="*/ 1176910 h 5778004"/>
              <a:gd name="connsiteX58" fmla="*/ 946365 w 4233836"/>
              <a:gd name="connsiteY58" fmla="*/ 0 h 5778004"/>
              <a:gd name="connsiteX59" fmla="*/ 1222610 w 4233836"/>
              <a:gd name="connsiteY59" fmla="*/ 0 h 5778004"/>
              <a:gd name="connsiteX60" fmla="*/ 1222610 w 4233836"/>
              <a:gd name="connsiteY60" fmla="*/ 356156 h 5778004"/>
              <a:gd name="connsiteX61" fmla="*/ 1578390 w 4233836"/>
              <a:gd name="connsiteY61" fmla="*/ 356156 h 5778004"/>
              <a:gd name="connsiteX62" fmla="*/ 1578390 w 4233836"/>
              <a:gd name="connsiteY62" fmla="*/ 632024 h 5778004"/>
              <a:gd name="connsiteX63" fmla="*/ 1222610 w 4233836"/>
              <a:gd name="connsiteY63" fmla="*/ 632024 h 5778004"/>
              <a:gd name="connsiteX64" fmla="*/ 1222610 w 4233836"/>
              <a:gd name="connsiteY64" fmla="*/ 971817 h 5778004"/>
              <a:gd name="connsiteX65" fmla="*/ 1661718 w 4233836"/>
              <a:gd name="connsiteY65" fmla="*/ 1411683 h 5778004"/>
              <a:gd name="connsiteX66" fmla="*/ 1079544 w 4233836"/>
              <a:gd name="connsiteY66" fmla="*/ 1874000 h 5778004"/>
              <a:gd name="connsiteX67" fmla="*/ 507262 w 4233836"/>
              <a:gd name="connsiteY67" fmla="*/ 1411683 h 5778004"/>
              <a:gd name="connsiteX68" fmla="*/ 946365 w 4233836"/>
              <a:gd name="connsiteY68" fmla="*/ 971817 h 5778004"/>
              <a:gd name="connsiteX69" fmla="*/ 946365 w 4233836"/>
              <a:gd name="connsiteY69" fmla="*/ 632024 h 5778004"/>
              <a:gd name="connsiteX70" fmla="*/ 590591 w 4233836"/>
              <a:gd name="connsiteY70" fmla="*/ 632024 h 5778004"/>
              <a:gd name="connsiteX71" fmla="*/ 590591 w 4233836"/>
              <a:gd name="connsiteY71" fmla="*/ 356156 h 5778004"/>
              <a:gd name="connsiteX72" fmla="*/ 946365 w 4233836"/>
              <a:gd name="connsiteY72" fmla="*/ 356156 h 5778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4233836" h="5778004">
                <a:moveTo>
                  <a:pt x="1101611" y="5236163"/>
                </a:moveTo>
                <a:cubicBezTo>
                  <a:pt x="2611471" y="5236163"/>
                  <a:pt x="3197072" y="5457238"/>
                  <a:pt x="3197072" y="5457238"/>
                </a:cubicBezTo>
                <a:lnTo>
                  <a:pt x="3176906" y="5778004"/>
                </a:lnTo>
                <a:cubicBezTo>
                  <a:pt x="3176906" y="5778004"/>
                  <a:pt x="2597009" y="5556929"/>
                  <a:pt x="1101611" y="5556929"/>
                </a:cubicBezTo>
                <a:cubicBezTo>
                  <a:pt x="727764" y="5556929"/>
                  <a:pt x="409018" y="5570746"/>
                  <a:pt x="141195" y="5591472"/>
                </a:cubicBezTo>
                <a:lnTo>
                  <a:pt x="0" y="5603816"/>
                </a:lnTo>
                <a:lnTo>
                  <a:pt x="0" y="5282138"/>
                </a:lnTo>
                <a:lnTo>
                  <a:pt x="131995" y="5270706"/>
                </a:lnTo>
                <a:cubicBezTo>
                  <a:pt x="402358" y="5249980"/>
                  <a:pt x="724148" y="5236163"/>
                  <a:pt x="1101611" y="5236163"/>
                </a:cubicBezTo>
                <a:close/>
                <a:moveTo>
                  <a:pt x="3438739" y="2877474"/>
                </a:moveTo>
                <a:cubicBezTo>
                  <a:pt x="3389846" y="2879609"/>
                  <a:pt x="3344803" y="2884340"/>
                  <a:pt x="3307797" y="2891475"/>
                </a:cubicBezTo>
                <a:lnTo>
                  <a:pt x="2784981" y="4614031"/>
                </a:lnTo>
                <a:lnTo>
                  <a:pt x="2816183" y="4618979"/>
                </a:lnTo>
                <a:cubicBezTo>
                  <a:pt x="2863366" y="4625450"/>
                  <a:pt x="2987411" y="4648280"/>
                  <a:pt x="3031548" y="4658551"/>
                </a:cubicBezTo>
                <a:lnTo>
                  <a:pt x="3056283" y="4663877"/>
                </a:lnTo>
                <a:lnTo>
                  <a:pt x="3869425" y="2933714"/>
                </a:lnTo>
                <a:cubicBezTo>
                  <a:pt x="3800934" y="2903271"/>
                  <a:pt x="3697531" y="2885577"/>
                  <a:pt x="3592752" y="2879062"/>
                </a:cubicBezTo>
                <a:cubicBezTo>
                  <a:pt x="3540361" y="2875803"/>
                  <a:pt x="3487627" y="2875340"/>
                  <a:pt x="3438739" y="2877474"/>
                </a:cubicBezTo>
                <a:close/>
                <a:moveTo>
                  <a:pt x="2642826" y="2292382"/>
                </a:moveTo>
                <a:cubicBezTo>
                  <a:pt x="2171412" y="2292418"/>
                  <a:pt x="1653444" y="2420981"/>
                  <a:pt x="1248489" y="2678394"/>
                </a:cubicBezTo>
                <a:lnTo>
                  <a:pt x="1248489" y="4498358"/>
                </a:lnTo>
                <a:lnTo>
                  <a:pt x="1351229" y="4498358"/>
                </a:lnTo>
                <a:cubicBezTo>
                  <a:pt x="1778537" y="4505208"/>
                  <a:pt x="2092841" y="4524614"/>
                  <a:pt x="2394580" y="4559999"/>
                </a:cubicBezTo>
                <a:lnTo>
                  <a:pt x="2511013" y="4573318"/>
                </a:lnTo>
                <a:lnTo>
                  <a:pt x="2533087" y="4497976"/>
                </a:lnTo>
                <a:lnTo>
                  <a:pt x="3092813" y="2335178"/>
                </a:lnTo>
                <a:cubicBezTo>
                  <a:pt x="2951933" y="2306640"/>
                  <a:pt x="2799965" y="2292370"/>
                  <a:pt x="2642826" y="2292382"/>
                </a:cubicBezTo>
                <a:close/>
                <a:moveTo>
                  <a:pt x="2706216" y="1986631"/>
                </a:moveTo>
                <a:cubicBezTo>
                  <a:pt x="2923483" y="1986631"/>
                  <a:pt x="3077211" y="2018594"/>
                  <a:pt x="3169295" y="2032670"/>
                </a:cubicBezTo>
                <a:cubicBezTo>
                  <a:pt x="3371346" y="2063874"/>
                  <a:pt x="3459244" y="2128179"/>
                  <a:pt x="3459244" y="2287231"/>
                </a:cubicBezTo>
                <a:cubicBezTo>
                  <a:pt x="3459244" y="2354580"/>
                  <a:pt x="3439838" y="2439431"/>
                  <a:pt x="3397978" y="2609523"/>
                </a:cubicBezTo>
                <a:lnTo>
                  <a:pt x="3459617" y="2605717"/>
                </a:lnTo>
                <a:cubicBezTo>
                  <a:pt x="3509087" y="2602291"/>
                  <a:pt x="3545993" y="2600391"/>
                  <a:pt x="3616773" y="2600391"/>
                </a:cubicBezTo>
                <a:cubicBezTo>
                  <a:pt x="3730166" y="2600391"/>
                  <a:pt x="3928790" y="2622079"/>
                  <a:pt x="4054736" y="2666975"/>
                </a:cubicBezTo>
                <a:cubicBezTo>
                  <a:pt x="4219496" y="2725577"/>
                  <a:pt x="4297117" y="2860273"/>
                  <a:pt x="4171934" y="3100757"/>
                </a:cubicBezTo>
                <a:cubicBezTo>
                  <a:pt x="4009835" y="3413532"/>
                  <a:pt x="3194790" y="4979697"/>
                  <a:pt x="3194790" y="4979697"/>
                </a:cubicBezTo>
                <a:lnTo>
                  <a:pt x="3164346" y="4970948"/>
                </a:lnTo>
                <a:cubicBezTo>
                  <a:pt x="2604620" y="4821029"/>
                  <a:pt x="1683411" y="4770421"/>
                  <a:pt x="1158693" y="4775368"/>
                </a:cubicBezTo>
                <a:lnTo>
                  <a:pt x="1084114" y="4775368"/>
                </a:lnTo>
                <a:lnTo>
                  <a:pt x="1009533" y="4775368"/>
                </a:lnTo>
                <a:cubicBezTo>
                  <a:pt x="747364" y="4772895"/>
                  <a:pt x="385881" y="4784405"/>
                  <a:pt x="19975" y="4815226"/>
                </a:cubicBezTo>
                <a:lnTo>
                  <a:pt x="0" y="4817183"/>
                </a:lnTo>
                <a:lnTo>
                  <a:pt x="0" y="4536654"/>
                </a:lnTo>
                <a:lnTo>
                  <a:pt x="4637" y="4536182"/>
                </a:lnTo>
                <a:cubicBezTo>
                  <a:pt x="240361" y="4515529"/>
                  <a:pt x="497272" y="4503115"/>
                  <a:pt x="817756" y="4497976"/>
                </a:cubicBezTo>
                <a:lnTo>
                  <a:pt x="920492" y="4497976"/>
                </a:lnTo>
                <a:lnTo>
                  <a:pt x="920492" y="2678011"/>
                </a:lnTo>
                <a:cubicBezTo>
                  <a:pt x="667395" y="2517129"/>
                  <a:pt x="370154" y="2406577"/>
                  <a:pt x="67724" y="2346280"/>
                </a:cubicBezTo>
                <a:lnTo>
                  <a:pt x="0" y="2335047"/>
                </a:lnTo>
                <a:lnTo>
                  <a:pt x="0" y="2032971"/>
                </a:lnTo>
                <a:lnTo>
                  <a:pt x="70838" y="2044300"/>
                </a:lnTo>
                <a:cubicBezTo>
                  <a:pt x="411262" y="2110539"/>
                  <a:pt x="753451" y="2237385"/>
                  <a:pt x="1084493" y="2442857"/>
                </a:cubicBezTo>
                <a:cubicBezTo>
                  <a:pt x="1613775" y="2113721"/>
                  <a:pt x="2172363" y="1986631"/>
                  <a:pt x="2706216" y="1986631"/>
                </a:cubicBezTo>
                <a:close/>
                <a:moveTo>
                  <a:pt x="1079544" y="1176910"/>
                </a:moveTo>
                <a:cubicBezTo>
                  <a:pt x="902228" y="1176910"/>
                  <a:pt x="756491" y="1283451"/>
                  <a:pt x="756491" y="1411303"/>
                </a:cubicBezTo>
                <a:cubicBezTo>
                  <a:pt x="756491" y="1538771"/>
                  <a:pt x="902228" y="1638465"/>
                  <a:pt x="1079544" y="1638465"/>
                </a:cubicBezTo>
                <a:cubicBezTo>
                  <a:pt x="1257618" y="1638465"/>
                  <a:pt x="1399930" y="1539151"/>
                  <a:pt x="1399930" y="1411303"/>
                </a:cubicBezTo>
                <a:cubicBezTo>
                  <a:pt x="1399930" y="1283451"/>
                  <a:pt x="1257618" y="1176910"/>
                  <a:pt x="1079544" y="1176910"/>
                </a:cubicBezTo>
                <a:close/>
                <a:moveTo>
                  <a:pt x="946365" y="0"/>
                </a:moveTo>
                <a:lnTo>
                  <a:pt x="1222610" y="0"/>
                </a:lnTo>
                <a:lnTo>
                  <a:pt x="1222610" y="356156"/>
                </a:lnTo>
                <a:lnTo>
                  <a:pt x="1578390" y="356156"/>
                </a:lnTo>
                <a:lnTo>
                  <a:pt x="1578390" y="632024"/>
                </a:lnTo>
                <a:lnTo>
                  <a:pt x="1222610" y="632024"/>
                </a:lnTo>
                <a:lnTo>
                  <a:pt x="1222610" y="971817"/>
                </a:lnTo>
                <a:cubicBezTo>
                  <a:pt x="1473750" y="1021281"/>
                  <a:pt x="1661718" y="1196697"/>
                  <a:pt x="1661718" y="1411683"/>
                </a:cubicBezTo>
                <a:cubicBezTo>
                  <a:pt x="1661718" y="1664341"/>
                  <a:pt x="1398412" y="1874000"/>
                  <a:pt x="1079544" y="1874000"/>
                </a:cubicBezTo>
                <a:cubicBezTo>
                  <a:pt x="760680" y="1874000"/>
                  <a:pt x="507262" y="1664341"/>
                  <a:pt x="507262" y="1411683"/>
                </a:cubicBezTo>
                <a:cubicBezTo>
                  <a:pt x="507262" y="1196317"/>
                  <a:pt x="694470" y="1020899"/>
                  <a:pt x="946365" y="971817"/>
                </a:cubicBezTo>
                <a:lnTo>
                  <a:pt x="946365" y="632024"/>
                </a:lnTo>
                <a:lnTo>
                  <a:pt x="590591" y="632024"/>
                </a:lnTo>
                <a:lnTo>
                  <a:pt x="590591" y="356156"/>
                </a:lnTo>
                <a:lnTo>
                  <a:pt x="946365" y="356156"/>
                </a:lnTo>
                <a:close/>
              </a:path>
            </a:pathLst>
          </a:custGeom>
          <a:solidFill>
            <a:srgbClr val="CCE4EA"/>
          </a:solidFill>
          <a:ln w="9683" cap="flat">
            <a:noFill/>
            <a:prstDash val="solid"/>
            <a:miter/>
          </a:ln>
        </p:spPr>
        <p:txBody>
          <a:bodyPr wrap="square" rtlCol="0" anchor="ctr">
            <a:noAutofit/>
          </a:bodyPr>
          <a:lstStyle/>
          <a:p>
            <a:endParaRPr lang="da-DK" sz="1778" dirty="0"/>
          </a:p>
        </p:txBody>
      </p:sp>
      <p:sp>
        <p:nvSpPr>
          <p:cNvPr id="2" name="Title 1"/>
          <p:cNvSpPr>
            <a:spLocks noGrp="1"/>
          </p:cNvSpPr>
          <p:nvPr>
            <p:ph type="ctrTitle" hasCustomPrompt="1"/>
          </p:nvPr>
        </p:nvSpPr>
        <p:spPr>
          <a:xfrm>
            <a:off x="539749" y="3585600"/>
            <a:ext cx="6481764" cy="1692000"/>
          </a:xfrm>
        </p:spPr>
        <p:txBody>
          <a:bodyPr anchor="t"/>
          <a:lstStyle>
            <a:lvl1pPr algn="l">
              <a:defRPr sz="5345"/>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8A75E73A-74E9-49F8-88DB-CF32BA60E985}" type="datetime2">
              <a:rPr lang="da-DK" smtClean="0"/>
              <a:t>2. maj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631842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p:bg>
      <p:bgPr>
        <a:solidFill>
          <a:schemeClr val="bg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578"/>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345"/>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90E20D7D-B2EA-46D4-B278-50A3C0413560}" type="datetime2">
              <a:rPr lang="da-DK" smtClean="0"/>
              <a:t>2. maj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8" name="Text Placeholder 7">
            <a:extLst>
              <a:ext uri="{FF2B5EF4-FFF2-40B4-BE49-F238E27FC236}">
                <a16:creationId xmlns:a16="http://schemas.microsoft.com/office/drawing/2014/main" id="{8DF4A2EE-9AF3-411C-B78C-5A1C5229E67A}"/>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037277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reaker m. helsidet billede (hvidt logo)">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144DEC6-E871-41A7-8883-40915FBCBF9A}"/>
              </a:ext>
            </a:extLst>
          </p:cNvPr>
          <p:cNvSpPr>
            <a:spLocks noGrp="1"/>
          </p:cNvSpPr>
          <p:nvPr>
            <p:ph type="pic" sz="quarter" idx="15" hasCustomPrompt="1"/>
          </p:nvPr>
        </p:nvSpPr>
        <p:spPr>
          <a:xfrm>
            <a:off x="0" y="0"/>
            <a:ext cx="12192000" cy="6858000"/>
          </a:xfrm>
        </p:spPr>
        <p:txBody>
          <a:bodyPr tIns="72000"/>
          <a:lstStyle>
            <a:lvl1pPr marL="0" indent="0" algn="ctr">
              <a:buNone/>
              <a:defRPr sz="1578"/>
            </a:lvl1pPr>
          </a:lstStyle>
          <a:p>
            <a:r>
              <a:rPr lang="da-DK" dirty="0"/>
              <a:t>Klik for at indsætte billede</a:t>
            </a:r>
          </a:p>
        </p:txBody>
      </p:sp>
      <p:sp>
        <p:nvSpPr>
          <p:cNvPr id="2" name="Title 1"/>
          <p:cNvSpPr>
            <a:spLocks noGrp="1"/>
          </p:cNvSpPr>
          <p:nvPr>
            <p:ph type="ctrTitle" hasCustomPrompt="1"/>
          </p:nvPr>
        </p:nvSpPr>
        <p:spPr>
          <a:xfrm>
            <a:off x="539749" y="3585600"/>
            <a:ext cx="6481764" cy="1692000"/>
          </a:xfrm>
        </p:spPr>
        <p:txBody>
          <a:bodyPr anchor="t"/>
          <a:lstStyle>
            <a:lvl1pPr algn="l">
              <a:defRPr sz="5345"/>
            </a:lvl1pPr>
          </a:lstStyle>
          <a:p>
            <a:r>
              <a:rPr lang="da-DK" dirty="0"/>
              <a:t>Klik for at tilføje titel</a:t>
            </a:r>
          </a:p>
        </p:txBody>
      </p:sp>
      <p:sp>
        <p:nvSpPr>
          <p:cNvPr id="4" name="Date_GeneralDate" hidden="1"/>
          <p:cNvSpPr>
            <a:spLocks noGrp="1"/>
          </p:cNvSpPr>
          <p:nvPr>
            <p:ph type="dt" sz="half" idx="10"/>
          </p:nvPr>
        </p:nvSpPr>
        <p:spPr>
          <a:xfrm>
            <a:off x="0" y="6912000"/>
            <a:ext cx="0" cy="0"/>
          </a:xfrm>
        </p:spPr>
        <p:txBody>
          <a:bodyPr/>
          <a:lstStyle>
            <a:lvl1pPr>
              <a:defRPr sz="100">
                <a:noFill/>
              </a:defRPr>
            </a:lvl1pPr>
          </a:lstStyle>
          <a:p>
            <a:fld id="{AEF66C01-1F6D-4BC5-B578-24F35FBBD2C1}" type="datetime2">
              <a:rPr lang="da-DK" smtClean="0"/>
              <a:t>2. maj 2023</a:t>
            </a:fld>
            <a:endParaRPr lang="da-DK" dirty="0"/>
          </a:p>
        </p:txBody>
      </p:sp>
      <p:sp>
        <p:nvSpPr>
          <p:cNvPr id="5" name="FLD_PresentationTitle" hidden="1"/>
          <p:cNvSpPr>
            <a:spLocks noGrp="1"/>
          </p:cNvSpPr>
          <p:nvPr>
            <p:ph type="ftr" sz="quarter" idx="11"/>
          </p:nvPr>
        </p:nvSpPr>
        <p:spPr>
          <a:xfrm>
            <a:off x="0" y="6912000"/>
            <a:ext cx="0" cy="0"/>
          </a:xfrm>
        </p:spPr>
        <p:txBody>
          <a:bodyPr/>
          <a:lstStyle>
            <a:lvl1pPr>
              <a:defRPr sz="100">
                <a:noFill/>
              </a:defRPr>
            </a:lvl1pPr>
          </a:lstStyle>
          <a:p>
            <a:endParaRPr lang="da-DK" dirty="0"/>
          </a:p>
        </p:txBody>
      </p:sp>
      <p:sp>
        <p:nvSpPr>
          <p:cNvPr id="6" name="Slide Number Placeholder 5" hidden="1"/>
          <p:cNvSpPr>
            <a:spLocks noGrp="1"/>
          </p:cNvSpPr>
          <p:nvPr>
            <p:ph type="sldNum" sz="quarter" idx="12"/>
          </p:nvPr>
        </p:nvSpPr>
        <p:spPr>
          <a:xfrm>
            <a:off x="0" y="6912000"/>
            <a:ext cx="0" cy="0"/>
          </a:xfrm>
        </p:spPr>
        <p:txBody>
          <a:bodyPr/>
          <a:lstStyle>
            <a:lvl1pPr>
              <a:defRPr>
                <a:noFill/>
              </a:defRPr>
            </a:lvl1pPr>
          </a:lstStyle>
          <a:p>
            <a:fld id="{24C8C45C-947F-4981-8B3F-4F32E973C901}" type="slidenum">
              <a:rPr lang="da-DK" smtClean="0"/>
              <a:pPr/>
              <a:t>‹nr.›</a:t>
            </a:fld>
            <a:endParaRPr lang="da-DK" dirty="0"/>
          </a:p>
        </p:txBody>
      </p:sp>
      <p:sp>
        <p:nvSpPr>
          <p:cNvPr id="10" name="Text Placeholder 7">
            <a:extLst>
              <a:ext uri="{FF2B5EF4-FFF2-40B4-BE49-F238E27FC236}">
                <a16:creationId xmlns:a16="http://schemas.microsoft.com/office/drawing/2014/main" id="{4D6FE7CF-D751-4088-9E86-16AAD29BD39F}"/>
              </a:ext>
            </a:extLst>
          </p:cNvPr>
          <p:cNvSpPr>
            <a:spLocks noGrp="1" noChangeAspect="1"/>
          </p:cNvSpPr>
          <p:nvPr>
            <p:ph type="body" sz="quarter" idx="18" hasCustomPrompt="1"/>
          </p:nvPr>
        </p:nvSpPr>
        <p:spPr>
          <a:xfrm>
            <a:off x="9799638" y="542879"/>
            <a:ext cx="1852362" cy="510160"/>
          </a:xfrm>
          <a:blipFill>
            <a:blip r:embed="rId2"/>
            <a:stretch>
              <a:fillRect/>
            </a:stretch>
          </a:blipFill>
        </p:spPr>
        <p:txBody>
          <a:bodyPr/>
          <a:lstStyle>
            <a:lvl1pPr marL="0" indent="0">
              <a:buNone/>
              <a:defRPr sz="100">
                <a:noFill/>
              </a:defRPr>
            </a:lvl1pPr>
          </a:lstStyle>
          <a:p>
            <a:pPr lvl="0"/>
            <a:r>
              <a:rPr lang="da-DK" dirty="0"/>
              <a:t>.</a:t>
            </a:r>
          </a:p>
        </p:txBody>
      </p:sp>
    </p:spTree>
    <p:extLst>
      <p:ext uri="{BB962C8B-B14F-4D97-AF65-F5344CB8AC3E}">
        <p14:creationId xmlns:p14="http://schemas.microsoft.com/office/powerpoint/2010/main" val="2488403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ags" Target="../tags/tag1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33" Type="http://schemas.openxmlformats.org/officeDocument/2006/relationships/tags" Target="../tags/tag9.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tags" Target="../tags/tag8.xml"/><Relationship Id="rId37"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36" Type="http://schemas.openxmlformats.org/officeDocument/2006/relationships/tags" Target="../tags/tag1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 Id="rId35" Type="http://schemas.openxmlformats.org/officeDocument/2006/relationships/tags" Target="../tags/tag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750" y="539750"/>
            <a:ext cx="9259888" cy="934890"/>
          </a:xfrm>
          <a:prstGeom prst="rect">
            <a:avLst/>
          </a:prstGeom>
        </p:spPr>
        <p:txBody>
          <a:bodyPr vert="horz" lIns="0" tIns="0" rIns="0" bIns="0" rtlCol="0" anchor="t" anchorCtr="0">
            <a:noAutofit/>
          </a:bodyPr>
          <a:lstStyle/>
          <a:p>
            <a:r>
              <a:rPr lang="da-DK" dirty="0"/>
              <a:t>Klik for at redigere i master</a:t>
            </a:r>
          </a:p>
        </p:txBody>
      </p:sp>
      <p:sp>
        <p:nvSpPr>
          <p:cNvPr id="3" name="Text Placeholder 2"/>
          <p:cNvSpPr>
            <a:spLocks noGrp="1"/>
          </p:cNvSpPr>
          <p:nvPr>
            <p:ph type="body" idx="1"/>
          </p:nvPr>
        </p:nvSpPr>
        <p:spPr>
          <a:xfrm>
            <a:off x="539748" y="1800000"/>
            <a:ext cx="11113200" cy="4518000"/>
          </a:xfrm>
          <a:prstGeom prst="rect">
            <a:avLst/>
          </a:prstGeom>
        </p:spPr>
        <p:txBody>
          <a:bodyPr vert="horz" lIns="0" tIns="0" rIns="0" bIns="0" rtlCol="0">
            <a:noAutofit/>
          </a:bodyPr>
          <a:lstStyle/>
          <a:p>
            <a:pPr lvl="0"/>
            <a:r>
              <a:rPr lang="da-DK" noProof="0" dirty="0"/>
              <a:t>Click to </a:t>
            </a:r>
            <a:r>
              <a:rPr lang="da-DK" noProof="0" dirty="0" err="1"/>
              <a:t>edit</a:t>
            </a:r>
            <a:r>
              <a:rPr lang="da-DK" noProof="0" dirty="0"/>
              <a:t> Master </a:t>
            </a:r>
            <a:r>
              <a:rPr lang="da-DK" noProof="0" dirty="0" err="1"/>
              <a:t>text</a:t>
            </a:r>
            <a:r>
              <a:rPr lang="da-DK" noProof="0" dirty="0"/>
              <a:t> styles</a:t>
            </a:r>
          </a:p>
          <a:p>
            <a:pPr lvl="1"/>
            <a:r>
              <a:rPr lang="da-DK" noProof="0" dirty="0"/>
              <a:t>Second </a:t>
            </a:r>
            <a:r>
              <a:rPr lang="da-DK" noProof="0" dirty="0" err="1"/>
              <a:t>level</a:t>
            </a:r>
            <a:endParaRPr lang="da-DK" noProof="0" dirty="0"/>
          </a:p>
          <a:p>
            <a:pPr lvl="2"/>
            <a:r>
              <a:rPr lang="da-DK" noProof="0" dirty="0"/>
              <a:t>Third </a:t>
            </a:r>
            <a:r>
              <a:rPr lang="da-DK" noProof="0" dirty="0" err="1"/>
              <a:t>level</a:t>
            </a:r>
            <a:endParaRPr lang="da-DK" noProof="0" dirty="0"/>
          </a:p>
          <a:p>
            <a:pPr lvl="3"/>
            <a:r>
              <a:rPr lang="da-DK" noProof="0" dirty="0" err="1"/>
              <a:t>Fourth</a:t>
            </a:r>
            <a:r>
              <a:rPr lang="da-DK" noProof="0" dirty="0"/>
              <a:t> </a:t>
            </a:r>
            <a:r>
              <a:rPr lang="da-DK" noProof="0" dirty="0" err="1"/>
              <a:t>level</a:t>
            </a:r>
            <a:endParaRPr lang="da-DK" noProof="0" dirty="0"/>
          </a:p>
          <a:p>
            <a:pPr lvl="4"/>
            <a:r>
              <a:rPr lang="da-DK" noProof="0" dirty="0"/>
              <a:t>Fifth </a:t>
            </a:r>
            <a:r>
              <a:rPr lang="da-DK" noProof="0" dirty="0" err="1"/>
              <a:t>level</a:t>
            </a:r>
            <a:endParaRPr lang="da-DK" noProof="0" dirty="0"/>
          </a:p>
          <a:p>
            <a:pPr lvl="5"/>
            <a:r>
              <a:rPr lang="da-DK" noProof="0" dirty="0"/>
              <a:t>6</a:t>
            </a:r>
          </a:p>
          <a:p>
            <a:pPr lvl="6"/>
            <a:r>
              <a:rPr lang="da-DK" noProof="0" dirty="0"/>
              <a:t>7</a:t>
            </a:r>
          </a:p>
          <a:p>
            <a:pPr lvl="7"/>
            <a:r>
              <a:rPr lang="da-DK" noProof="0" dirty="0"/>
              <a:t>8</a:t>
            </a:r>
          </a:p>
          <a:p>
            <a:pPr lvl="8"/>
            <a:r>
              <a:rPr lang="da-DK" noProof="0" dirty="0"/>
              <a:t>9</a:t>
            </a:r>
          </a:p>
        </p:txBody>
      </p:sp>
      <p:sp>
        <p:nvSpPr>
          <p:cNvPr id="4" name="Date_GeneralDate"/>
          <p:cNvSpPr>
            <a:spLocks noGrp="1"/>
          </p:cNvSpPr>
          <p:nvPr>
            <p:ph type="dt" sz="half" idx="2"/>
          </p:nvPr>
        </p:nvSpPr>
        <p:spPr>
          <a:xfrm>
            <a:off x="1465263" y="6451200"/>
            <a:ext cx="1270800" cy="180000"/>
          </a:xfrm>
          <a:prstGeom prst="rect">
            <a:avLst/>
          </a:prstGeom>
        </p:spPr>
        <p:txBody>
          <a:bodyPr vert="horz" lIns="0" tIns="0" rIns="0" bIns="0" rtlCol="0" anchor="b" anchorCtr="0"/>
          <a:lstStyle>
            <a:lvl1pPr algn="l">
              <a:defRPr sz="789">
                <a:solidFill>
                  <a:schemeClr val="tx1"/>
                </a:solidFill>
              </a:defRPr>
            </a:lvl1pPr>
          </a:lstStyle>
          <a:p>
            <a:fld id="{C84C15A5-426F-46F2-8534-459880AD6ACA}" type="datetime2">
              <a:rPr lang="da-DK" smtClean="0"/>
              <a:t>2. maj 2023</a:t>
            </a:fld>
            <a:endParaRPr lang="da-DK" dirty="0"/>
          </a:p>
        </p:txBody>
      </p:sp>
      <p:sp>
        <p:nvSpPr>
          <p:cNvPr id="5" name="FLD_PresentationTitle"/>
          <p:cNvSpPr>
            <a:spLocks noGrp="1"/>
          </p:cNvSpPr>
          <p:nvPr>
            <p:ph type="ftr" sz="quarter" idx="3"/>
          </p:nvPr>
        </p:nvSpPr>
        <p:spPr>
          <a:xfrm>
            <a:off x="3317875" y="6451200"/>
            <a:ext cx="4356000" cy="180000"/>
          </a:xfrm>
          <a:prstGeom prst="rect">
            <a:avLst/>
          </a:prstGeom>
        </p:spPr>
        <p:txBody>
          <a:bodyPr vert="horz" lIns="0" tIns="0" rIns="0" bIns="0" rtlCol="0" anchor="b" anchorCtr="0"/>
          <a:lstStyle>
            <a:lvl1pPr algn="l">
              <a:defRPr sz="789">
                <a:solidFill>
                  <a:schemeClr val="tx1"/>
                </a:solidFill>
              </a:defRPr>
            </a:lvl1pPr>
          </a:lstStyle>
          <a:p>
            <a:endParaRPr lang="da-DK" dirty="0"/>
          </a:p>
        </p:txBody>
      </p:sp>
      <p:sp>
        <p:nvSpPr>
          <p:cNvPr id="6" name="Slide Number Placeholder 5"/>
          <p:cNvSpPr>
            <a:spLocks noGrp="1"/>
          </p:cNvSpPr>
          <p:nvPr>
            <p:ph type="sldNum" sz="quarter" idx="4"/>
          </p:nvPr>
        </p:nvSpPr>
        <p:spPr>
          <a:xfrm>
            <a:off x="540000" y="6451200"/>
            <a:ext cx="277200" cy="180000"/>
          </a:xfrm>
          <a:prstGeom prst="rect">
            <a:avLst/>
          </a:prstGeom>
        </p:spPr>
        <p:txBody>
          <a:bodyPr vert="horz" lIns="0" tIns="0" rIns="0" bIns="0" rtlCol="0" anchor="b" anchorCtr="0"/>
          <a:lstStyle>
            <a:lvl1pPr algn="r">
              <a:defRPr sz="789">
                <a:solidFill>
                  <a:schemeClr val="tx1"/>
                </a:solidFill>
              </a:defRPr>
            </a:lvl1pPr>
          </a:lstStyle>
          <a:p>
            <a:pPr algn="l"/>
            <a:fld id="{24C8C45C-947F-4981-8B3F-4F32E973C901}" type="slidenum">
              <a:rPr lang="da-DK" smtClean="0"/>
              <a:pPr algn="l"/>
              <a:t>‹nr.›</a:t>
            </a:fld>
            <a:endParaRPr lang="da-DK" dirty="0"/>
          </a:p>
        </p:txBody>
      </p:sp>
      <p:pic>
        <p:nvPicPr>
          <p:cNvPr id="8" name="Logo">
            <a:extLst>
              <a:ext uri="{FF2B5EF4-FFF2-40B4-BE49-F238E27FC236}">
                <a16:creationId xmlns:a16="http://schemas.microsoft.com/office/drawing/2014/main" id="{F4D82CF5-59D9-4856-8A5E-FBFAAFBD31C9}"/>
              </a:ext>
            </a:extLst>
          </p:cNvPr>
          <p:cNvPicPr>
            <a:picLocks noChangeAspect="1"/>
          </p:cNvPicPr>
          <p:nvPr userDrawn="1"/>
        </p:nvPicPr>
        <p:blipFill>
          <a:blip r:embed="rId37" cstate="hqprint">
            <a:extLst>
              <a:ext uri="{28A0092B-C50C-407E-A947-70E740481C1C}">
                <a14:useLocalDpi xmlns:a14="http://schemas.microsoft.com/office/drawing/2010/main" val="0"/>
              </a:ext>
            </a:extLst>
          </a:blip>
          <a:stretch>
            <a:fillRect/>
          </a:stretch>
        </p:blipFill>
        <p:spPr>
          <a:xfrm>
            <a:off x="9799638" y="542879"/>
            <a:ext cx="1852362" cy="510160"/>
          </a:xfrm>
          <a:prstGeom prst="rect">
            <a:avLst/>
          </a:prstGeom>
        </p:spPr>
      </p:pic>
      <p:sp>
        <p:nvSpPr>
          <p:cNvPr id="48" name="[WorkArea]" descr="&lt;?xml version=&quot;1.0&quot; encoding=&quot;utf-16&quot;?&gt;&#10;&lt;GridTheme xmlns:xsd=&quot;http://www.w3.org/2001/XMLSchema&quot; xmlns:xsi=&quot;http://www.w3.org/2001/XMLSchema-instance&quot;&gt;&#10;  &lt;GuideLines /&gt;&#10;  &lt;SubGrids&gt;&#10;    &lt;SubGrid&gt;&#10;      &lt;Left&gt;42.5196838&lt;/Left&gt;&#10;      &lt;Top&gt;42.5196838&lt;/Top&gt;&#10;      &lt;Width&gt;72.91338&lt;/Width&gt;&#10;      &lt;Height&gt;454.960632&lt;/Height&gt;&#10;    &lt;/SubGrid&gt;&#10;    &lt;SubGrid&gt;&#10;      &lt;Left&gt;844.566956&lt;/Left&gt;&#10;      &lt;Top&gt;42.5196838&lt;/Top&gt;&#10;      &lt;Width&gt;72.91338&lt;/Width&gt;&#10;      &lt;Height&gt;454.960632&lt;/Height&gt;&#10;    &lt;/SubGrid&gt;&#10;    &lt;SubGrid&gt;&#10;      &lt;Left&gt;115.433067&lt;/Left&gt;&#10;      &lt;Top&gt;42.5196838&lt;/Top&gt;&#10;      &lt;Width&gt;72.91338&lt;/Width&gt;&#10;      &lt;Height&gt;454.960632&lt;/Height&gt;&#10;    &lt;/SubGrid&gt;&#10;    &lt;SubGrid&gt;&#10;      &lt;Left&gt;188.346451&lt;/Left&gt;&#10;      &lt;Top&gt;42.5196838&lt;/Top&gt;&#10;      &lt;Width&gt;72.91338&lt;/Width&gt;&#10;      &lt;Height&gt;454.960632&lt;/Height&gt;&#10;    &lt;/SubGrid&gt;&#10;    &lt;SubGrid&gt;&#10;      &lt;Left&gt;261.259857&lt;/Left&gt;&#10;      &lt;Top&gt;42.5196838&lt;/Top&gt;&#10;      &lt;Width&gt;72.91338&lt;/Width&gt;&#10;      &lt;Height&gt;454.960632&lt;/Height&gt;&#10;    &lt;/SubGrid&gt;&#10;    &lt;SubGrid&gt;&#10;      &lt;Left&gt;334.173218&lt;/Left&gt;&#10;      &lt;Top&gt;42.5196838&lt;/Top&gt;&#10;      &lt;Width&gt;72.91338&lt;/Width&gt;&#10;      &lt;Height&gt;454.960632&lt;/Height&gt;&#10;    &lt;/SubGrid&gt;&#10;    &lt;SubGrid&gt;&#10;      &lt;Left&gt;407.0866&lt;/Left&gt;&#10;      &lt;Top&gt;42.5196838&lt;/Top&gt;&#10;      &lt;Width&gt;72.91338&lt;/Width&gt;&#10;      &lt;Height&gt;454.960632&lt;/Height&gt;&#10;    &lt;/SubGrid&gt;&#10;    &lt;SubGrid&gt;&#10;      &lt;Left&gt;480&lt;/Left&gt;&#10;      &lt;Top&gt;42.5196838&lt;/Top&gt;&#10;      &lt;Width&gt;72.91338&lt;/Width&gt;&#10;      &lt;Height&gt;454.960632&lt;/Height&gt;&#10;    &lt;/SubGrid&gt;&#10;    &lt;SubGrid&gt;&#10;      &lt;Left&gt;552.9134&lt;/Left&gt;&#10;      &lt;Top&gt;42.5196838&lt;/Top&gt;&#10;      &lt;Width&gt;72.91338&lt;/Width&gt;&#10;      &lt;Height&gt;454.960632&lt;/Height&gt;&#10;    &lt;/SubGrid&gt;&#10;    &lt;SubGrid&gt;&#10;      &lt;Left&gt;625.8268&lt;/Left&gt;&#10;      &lt;Top&gt;42.5196838&lt;/Top&gt;&#10;      &lt;Width&gt;72.91338&lt;/Width&gt;&#10;      &lt;Height&gt;454.960632&lt;/Height&gt;&#10;    &lt;/SubGrid&gt;&#10;    &lt;SubGrid&gt;&#10;      &lt;Left&gt;698.7402&lt;/Left&gt;&#10;      &lt;Top&gt;42.5196838&lt;/Top&gt;&#10;      &lt;Width&gt;72.91338&lt;/Width&gt;&#10;      &lt;Height&gt;454.960632&lt;/Height&gt;&#10;    &lt;/SubGrid&gt;&#10;    &lt;SubGrid&gt;&#10;      &lt;Left&gt;771.653564&lt;/Left&gt;&#10;      &lt;Top&gt;42.5196838&lt;/Top&gt;&#10;      &lt;Width&gt;72.91338&lt;/Width&gt;&#10;      &lt;Height&gt;454.960632&lt;/Height&gt;&#10;    &lt;/SubGrid&gt;&#10;  &lt;/SubGrids&gt;&#10;  &lt;WorkArea&gt;&#10;    &lt;Top&gt;42.5196838&lt;/Top&gt;&#10;    &lt;Left&gt;42.5196838&lt;/Left&gt;&#10;    &lt;Width&gt;874.960632&lt;/Width&gt;&#10;    &lt;Height&gt;454.960632&lt;/Height&gt;&#10;  &lt;/WorkArea&gt;&#10;  &lt;AspectW&gt;16&lt;/AspectW&gt;&#10;  &lt;AspectH&gt;9&lt;/AspectH&gt;&#10;  &lt;Width&gt;960&lt;/Width&gt;&#10;  &lt;Height&gt;540&lt;/Height&gt;&#10;  &lt;HGap&gt;10&lt;/HGap&gt;&#10;  &lt;VGap&gt;10&lt;/VGap&gt;&#10;  &lt;OfficeVersion&gt;16&lt;/OfficeVersion&gt;&#10;&lt;/GridTheme&gt;" hidden="1">
            <a:extLst>
              <a:ext uri="{FF2B5EF4-FFF2-40B4-BE49-F238E27FC236}">
                <a16:creationId xmlns:a16="http://schemas.microsoft.com/office/drawing/2014/main" id="{A76B31BA-D75C-4E7F-8C0C-E7571815A4E6}"/>
              </a:ext>
            </a:extLst>
          </p:cNvPr>
          <p:cNvSpPr/>
          <p:nvPr userDrawn="1"/>
        </p:nvSpPr>
        <p:spPr>
          <a:xfrm>
            <a:off x="540011" y="540000"/>
            <a:ext cx="11112000" cy="5778000"/>
          </a:xfrm>
          <a:prstGeom prst="rect">
            <a:avLst/>
          </a:prstGeom>
          <a:solidFill>
            <a:srgbClr val="EAEAEA">
              <a:alpha val="50000"/>
            </a:srgbClr>
          </a:solidFill>
          <a:ln w="12700" cap="flat" cmpd="sng" algn="ctr">
            <a:solidFill>
              <a:schemeClr val="accent1">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noProof="0" dirty="0" err="1"/>
          </a:p>
        </p:txBody>
      </p:sp>
      <p:sp>
        <p:nvSpPr>
          <p:cNvPr id="49" name="Rectangle 48" hidden="1">
            <a:extLst>
              <a:ext uri="{FF2B5EF4-FFF2-40B4-BE49-F238E27FC236}">
                <a16:creationId xmlns:a16="http://schemas.microsoft.com/office/drawing/2014/main" id="{F9C0A994-14E1-4B65-BF2E-8D31F94A8C9A}"/>
              </a:ext>
            </a:extLst>
          </p:cNvPr>
          <p:cNvSpPr/>
          <p:nvPr userDrawn="1">
            <p:custDataLst>
              <p:tags r:id="rId25"/>
            </p:custDataLst>
          </p:nvPr>
        </p:nvSpPr>
        <p:spPr>
          <a:xfrm>
            <a:off x="54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noProof="0" dirty="0" err="1"/>
          </a:p>
        </p:txBody>
      </p:sp>
      <p:sp>
        <p:nvSpPr>
          <p:cNvPr id="50" name="Rectangle 49" hidden="1">
            <a:extLst>
              <a:ext uri="{FF2B5EF4-FFF2-40B4-BE49-F238E27FC236}">
                <a16:creationId xmlns:a16="http://schemas.microsoft.com/office/drawing/2014/main" id="{0A3D5CF3-4482-45C0-8C71-0B45B46988E1}"/>
              </a:ext>
            </a:extLst>
          </p:cNvPr>
          <p:cNvSpPr/>
          <p:nvPr userDrawn="1">
            <p:custDataLst>
              <p:tags r:id="rId26"/>
            </p:custDataLst>
          </p:nvPr>
        </p:nvSpPr>
        <p:spPr>
          <a:xfrm>
            <a:off x="10726011"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noProof="0" dirty="0" err="1"/>
          </a:p>
        </p:txBody>
      </p:sp>
      <p:sp>
        <p:nvSpPr>
          <p:cNvPr id="51" name="Rectangle 50" hidden="1">
            <a:extLst>
              <a:ext uri="{FF2B5EF4-FFF2-40B4-BE49-F238E27FC236}">
                <a16:creationId xmlns:a16="http://schemas.microsoft.com/office/drawing/2014/main" id="{91A6C0AD-2321-4FAC-98D6-47B635CD631B}"/>
              </a:ext>
            </a:extLst>
          </p:cNvPr>
          <p:cNvSpPr/>
          <p:nvPr userDrawn="1">
            <p:custDataLst>
              <p:tags r:id="rId27"/>
            </p:custDataLst>
          </p:nvPr>
        </p:nvSpPr>
        <p:spPr>
          <a:xfrm>
            <a:off x="1466011"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noProof="0" dirty="0" err="1"/>
          </a:p>
        </p:txBody>
      </p:sp>
      <p:sp>
        <p:nvSpPr>
          <p:cNvPr id="52" name="Rectangle 51" hidden="1">
            <a:extLst>
              <a:ext uri="{FF2B5EF4-FFF2-40B4-BE49-F238E27FC236}">
                <a16:creationId xmlns:a16="http://schemas.microsoft.com/office/drawing/2014/main" id="{9997466F-BE42-4D2B-A88B-8A59B0D18CC6}"/>
              </a:ext>
            </a:extLst>
          </p:cNvPr>
          <p:cNvSpPr/>
          <p:nvPr userDrawn="1">
            <p:custDataLst>
              <p:tags r:id="rId28"/>
            </p:custDataLst>
          </p:nvPr>
        </p:nvSpPr>
        <p:spPr>
          <a:xfrm>
            <a:off x="239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noProof="0" dirty="0" err="1"/>
          </a:p>
        </p:txBody>
      </p:sp>
      <p:sp>
        <p:nvSpPr>
          <p:cNvPr id="53" name="Rectangle 52" hidden="1">
            <a:extLst>
              <a:ext uri="{FF2B5EF4-FFF2-40B4-BE49-F238E27FC236}">
                <a16:creationId xmlns:a16="http://schemas.microsoft.com/office/drawing/2014/main" id="{765A479C-2EBC-4B0C-B887-9C571D0D519A}"/>
              </a:ext>
            </a:extLst>
          </p:cNvPr>
          <p:cNvSpPr/>
          <p:nvPr userDrawn="1">
            <p:custDataLst>
              <p:tags r:id="rId29"/>
            </p:custDataLst>
          </p:nvPr>
        </p:nvSpPr>
        <p:spPr>
          <a:xfrm>
            <a:off x="3318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noProof="0" dirty="0" err="1"/>
          </a:p>
        </p:txBody>
      </p:sp>
      <p:sp>
        <p:nvSpPr>
          <p:cNvPr id="54" name="Rectangle 53" hidden="1">
            <a:extLst>
              <a:ext uri="{FF2B5EF4-FFF2-40B4-BE49-F238E27FC236}">
                <a16:creationId xmlns:a16="http://schemas.microsoft.com/office/drawing/2014/main" id="{2051B843-22F2-46D7-A0BD-EC58E0BFFE2D}"/>
              </a:ext>
            </a:extLst>
          </p:cNvPr>
          <p:cNvSpPr/>
          <p:nvPr userDrawn="1">
            <p:custDataLst>
              <p:tags r:id="rId30"/>
            </p:custDataLst>
          </p:nvPr>
        </p:nvSpPr>
        <p:spPr>
          <a:xfrm>
            <a:off x="4244011"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noProof="0" dirty="0" err="1"/>
          </a:p>
        </p:txBody>
      </p:sp>
      <p:sp>
        <p:nvSpPr>
          <p:cNvPr id="55" name="Rectangle 54" hidden="1">
            <a:extLst>
              <a:ext uri="{FF2B5EF4-FFF2-40B4-BE49-F238E27FC236}">
                <a16:creationId xmlns:a16="http://schemas.microsoft.com/office/drawing/2014/main" id="{C83AE160-C72F-4AE8-933A-E591ED1F5631}"/>
              </a:ext>
            </a:extLst>
          </p:cNvPr>
          <p:cNvSpPr/>
          <p:nvPr userDrawn="1">
            <p:custDataLst>
              <p:tags r:id="rId31"/>
            </p:custDataLst>
          </p:nvPr>
        </p:nvSpPr>
        <p:spPr>
          <a:xfrm>
            <a:off x="517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noProof="0" dirty="0" err="1"/>
          </a:p>
        </p:txBody>
      </p:sp>
      <p:sp>
        <p:nvSpPr>
          <p:cNvPr id="56" name="Rectangle 55" hidden="1">
            <a:extLst>
              <a:ext uri="{FF2B5EF4-FFF2-40B4-BE49-F238E27FC236}">
                <a16:creationId xmlns:a16="http://schemas.microsoft.com/office/drawing/2014/main" id="{594F49F7-0972-4D67-87A1-DFE4CBB61EB3}"/>
              </a:ext>
            </a:extLst>
          </p:cNvPr>
          <p:cNvSpPr/>
          <p:nvPr userDrawn="1">
            <p:custDataLst>
              <p:tags r:id="rId32"/>
            </p:custDataLst>
          </p:nvPr>
        </p:nvSpPr>
        <p:spPr>
          <a:xfrm>
            <a:off x="6096011"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noProof="0" dirty="0" err="1"/>
          </a:p>
        </p:txBody>
      </p:sp>
      <p:sp>
        <p:nvSpPr>
          <p:cNvPr id="57" name="Rectangle 56" hidden="1">
            <a:extLst>
              <a:ext uri="{FF2B5EF4-FFF2-40B4-BE49-F238E27FC236}">
                <a16:creationId xmlns:a16="http://schemas.microsoft.com/office/drawing/2014/main" id="{F217BAF2-A665-41EF-9B43-8AB8D46187BC}"/>
              </a:ext>
            </a:extLst>
          </p:cNvPr>
          <p:cNvSpPr/>
          <p:nvPr userDrawn="1">
            <p:custDataLst>
              <p:tags r:id="rId33"/>
            </p:custDataLst>
          </p:nvPr>
        </p:nvSpPr>
        <p:spPr>
          <a:xfrm>
            <a:off x="7022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noProof="0" dirty="0" err="1"/>
          </a:p>
        </p:txBody>
      </p:sp>
      <p:sp>
        <p:nvSpPr>
          <p:cNvPr id="58" name="Rectangle 57" hidden="1">
            <a:extLst>
              <a:ext uri="{FF2B5EF4-FFF2-40B4-BE49-F238E27FC236}">
                <a16:creationId xmlns:a16="http://schemas.microsoft.com/office/drawing/2014/main" id="{1A52CB47-659A-4D1B-9DB5-6E70ADC7A6D9}"/>
              </a:ext>
            </a:extLst>
          </p:cNvPr>
          <p:cNvSpPr/>
          <p:nvPr userDrawn="1">
            <p:custDataLst>
              <p:tags r:id="rId34"/>
            </p:custDataLst>
          </p:nvPr>
        </p:nvSpPr>
        <p:spPr>
          <a:xfrm>
            <a:off x="7948011"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noProof="0" dirty="0" err="1"/>
          </a:p>
        </p:txBody>
      </p:sp>
      <p:sp>
        <p:nvSpPr>
          <p:cNvPr id="59" name="Rectangle 58" hidden="1">
            <a:extLst>
              <a:ext uri="{FF2B5EF4-FFF2-40B4-BE49-F238E27FC236}">
                <a16:creationId xmlns:a16="http://schemas.microsoft.com/office/drawing/2014/main" id="{56726B8B-8012-4B0A-9AFD-9D2C92153168}"/>
              </a:ext>
            </a:extLst>
          </p:cNvPr>
          <p:cNvSpPr/>
          <p:nvPr userDrawn="1">
            <p:custDataLst>
              <p:tags r:id="rId35"/>
            </p:custDataLst>
          </p:nvPr>
        </p:nvSpPr>
        <p:spPr>
          <a:xfrm>
            <a:off x="8874011"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noProof="0" dirty="0" err="1"/>
          </a:p>
        </p:txBody>
      </p:sp>
      <p:sp>
        <p:nvSpPr>
          <p:cNvPr id="60" name="Rectangle 59" hidden="1">
            <a:extLst>
              <a:ext uri="{FF2B5EF4-FFF2-40B4-BE49-F238E27FC236}">
                <a16:creationId xmlns:a16="http://schemas.microsoft.com/office/drawing/2014/main" id="{A3D8B656-0133-4298-A12F-22A206B2F9E8}"/>
              </a:ext>
            </a:extLst>
          </p:cNvPr>
          <p:cNvSpPr/>
          <p:nvPr userDrawn="1">
            <p:custDataLst>
              <p:tags r:id="rId36"/>
            </p:custDataLst>
          </p:nvPr>
        </p:nvSpPr>
        <p:spPr>
          <a:xfrm>
            <a:off x="9800000" y="540000"/>
            <a:ext cx="926000" cy="5778000"/>
          </a:xfrm>
          <a:prstGeom prst="rect">
            <a:avLst/>
          </a:prstGeom>
          <a:noFill/>
          <a:ln w="12700" cap="flat" cmpd="sng" algn="ctr">
            <a:solidFill>
              <a:srgbClr val="5B9BD5"/>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noProof="0" dirty="0" err="1"/>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31" r:id="rId1"/>
    <p:sldLayoutId id="2147483745" r:id="rId2"/>
    <p:sldLayoutId id="2147483730" r:id="rId3"/>
    <p:sldLayoutId id="2147483743" r:id="rId4"/>
    <p:sldLayoutId id="2147483649" r:id="rId5"/>
    <p:sldLayoutId id="2147483735" r:id="rId6"/>
    <p:sldLayoutId id="2147483732" r:id="rId7"/>
    <p:sldLayoutId id="2147483658" r:id="rId8"/>
    <p:sldLayoutId id="2147483744" r:id="rId9"/>
    <p:sldLayoutId id="2147483740" r:id="rId10"/>
    <p:sldLayoutId id="2147483721" r:id="rId11"/>
    <p:sldLayoutId id="2147483652" r:id="rId12"/>
    <p:sldLayoutId id="2147483734" r:id="rId13"/>
    <p:sldLayoutId id="2147483733" r:id="rId14"/>
    <p:sldLayoutId id="2147483742" r:id="rId15"/>
    <p:sldLayoutId id="2147483737" r:id="rId16"/>
    <p:sldLayoutId id="2147483736" r:id="rId17"/>
    <p:sldLayoutId id="2147483738" r:id="rId18"/>
    <p:sldLayoutId id="2147483654" r:id="rId19"/>
    <p:sldLayoutId id="2147483655" r:id="rId20"/>
    <p:sldLayoutId id="2147483741" r:id="rId21"/>
    <p:sldLayoutId id="2147483746" r:id="rId22"/>
    <p:sldLayoutId id="2147483747" r:id="rId23"/>
  </p:sldLayoutIdLst>
  <p:hf hdr="0" ftr="0"/>
  <p:txStyles>
    <p:titleStyle>
      <a:lvl1pPr algn="l" defTabSz="904392" rtl="0" eaLnBrk="1" latinLnBrk="0" hangingPunct="1">
        <a:lnSpc>
          <a:spcPct val="83000"/>
        </a:lnSpc>
        <a:spcBef>
          <a:spcPct val="0"/>
        </a:spcBef>
        <a:buNone/>
        <a:defRPr sz="3556" kern="1200">
          <a:solidFill>
            <a:schemeClr val="tx1"/>
          </a:solidFill>
          <a:latin typeface="+mj-lt"/>
          <a:ea typeface="+mj-ea"/>
          <a:cs typeface="+mj-cs"/>
        </a:defRPr>
      </a:lvl1pPr>
    </p:titleStyle>
    <p:bodyStyle>
      <a:lvl1pPr marL="178030" indent="-178030" algn="l" defTabSz="904392" rtl="0" eaLnBrk="1" latinLnBrk="0" hangingPunct="1">
        <a:lnSpc>
          <a:spcPct val="100000"/>
        </a:lnSpc>
        <a:spcBef>
          <a:spcPts val="1189"/>
        </a:spcBef>
        <a:buClr>
          <a:schemeClr val="accent1"/>
        </a:buClr>
        <a:buFont typeface="Arial" panose="020B0604020202020204" pitchFamily="34" charset="0"/>
        <a:buChar char="•"/>
        <a:defRPr sz="1978" kern="1200">
          <a:solidFill>
            <a:schemeClr val="tx1"/>
          </a:solidFill>
          <a:latin typeface="+mn-lt"/>
          <a:ea typeface="+mn-ea"/>
          <a:cs typeface="+mn-cs"/>
        </a:defRPr>
      </a:lvl1pPr>
      <a:lvl2pPr marL="356060" indent="-178030" algn="l" defTabSz="904392" rtl="0" eaLnBrk="1" latinLnBrk="0" hangingPunct="1">
        <a:lnSpc>
          <a:spcPct val="100000"/>
        </a:lnSpc>
        <a:spcBef>
          <a:spcPts val="589"/>
        </a:spcBef>
        <a:buClr>
          <a:schemeClr val="accent1"/>
        </a:buClr>
        <a:buFont typeface="Arial" panose="020B0604020202020204" pitchFamily="34" charset="0"/>
        <a:buChar char="•"/>
        <a:defRPr sz="1778" kern="1200">
          <a:solidFill>
            <a:schemeClr val="tx1"/>
          </a:solidFill>
          <a:latin typeface="+mn-lt"/>
          <a:ea typeface="+mn-ea"/>
          <a:cs typeface="+mn-cs"/>
        </a:defRPr>
      </a:lvl2pPr>
      <a:lvl3pPr marL="534090" indent="-178030" algn="l" defTabSz="904392" rtl="0" eaLnBrk="1" latinLnBrk="0" hangingPunct="1">
        <a:lnSpc>
          <a:spcPct val="100000"/>
        </a:lnSpc>
        <a:spcBef>
          <a:spcPts val="589"/>
        </a:spcBef>
        <a:buClr>
          <a:schemeClr val="accent1"/>
        </a:buClr>
        <a:buFont typeface="Arial" panose="020B0604020202020204" pitchFamily="34" charset="0"/>
        <a:buChar char="•"/>
        <a:defRPr sz="1578" kern="1200">
          <a:solidFill>
            <a:schemeClr val="tx1"/>
          </a:solidFill>
          <a:latin typeface="+mn-lt"/>
          <a:ea typeface="+mn-ea"/>
          <a:cs typeface="+mn-cs"/>
        </a:defRPr>
      </a:lvl3pPr>
      <a:lvl4pPr marL="0" indent="0" algn="l" defTabSz="904392" rtl="0" eaLnBrk="1" latinLnBrk="0" hangingPunct="1">
        <a:lnSpc>
          <a:spcPct val="100000"/>
        </a:lnSpc>
        <a:spcBef>
          <a:spcPts val="589"/>
        </a:spcBef>
        <a:buFont typeface="Arial" panose="020B0604020202020204" pitchFamily="34" charset="0"/>
        <a:buChar char="​"/>
        <a:defRPr sz="1978" b="1" kern="1200">
          <a:solidFill>
            <a:schemeClr val="tx1"/>
          </a:solidFill>
          <a:latin typeface="+mn-lt"/>
          <a:ea typeface="+mn-ea"/>
          <a:cs typeface="+mn-cs"/>
        </a:defRPr>
      </a:lvl4pPr>
      <a:lvl5pPr marL="0" indent="0" algn="l" defTabSz="904392" rtl="0" eaLnBrk="1" latinLnBrk="0" hangingPunct="1">
        <a:lnSpc>
          <a:spcPct val="100000"/>
        </a:lnSpc>
        <a:spcBef>
          <a:spcPts val="589"/>
        </a:spcBef>
        <a:buFont typeface="Arial" panose="020B0604020202020204" pitchFamily="34" charset="0"/>
        <a:buChar char="​"/>
        <a:defRPr sz="1978" kern="1200">
          <a:solidFill>
            <a:schemeClr val="tx1"/>
          </a:solidFill>
          <a:latin typeface="+mn-lt"/>
          <a:ea typeface="+mn-ea"/>
          <a:cs typeface="+mn-cs"/>
        </a:defRPr>
      </a:lvl5pPr>
      <a:lvl6pPr marL="178030" indent="-178030" algn="l" defTabSz="904392" rtl="0" eaLnBrk="1" latinLnBrk="0" hangingPunct="1">
        <a:lnSpc>
          <a:spcPct val="100000"/>
        </a:lnSpc>
        <a:spcBef>
          <a:spcPts val="589"/>
        </a:spcBef>
        <a:buFont typeface="+mj-lt"/>
        <a:buAutoNum type="arabicParenR"/>
        <a:defRPr sz="989" kern="1200">
          <a:solidFill>
            <a:schemeClr val="tx1"/>
          </a:solidFill>
          <a:latin typeface="+mn-lt"/>
          <a:ea typeface="+mn-ea"/>
          <a:cs typeface="+mn-cs"/>
        </a:defRPr>
      </a:lvl6pPr>
      <a:lvl7pPr marL="226098" indent="-226098" algn="l" defTabSz="904392" rtl="0" eaLnBrk="1" latinLnBrk="0" hangingPunct="1">
        <a:lnSpc>
          <a:spcPct val="100000"/>
        </a:lnSpc>
        <a:spcBef>
          <a:spcPts val="589"/>
        </a:spcBef>
        <a:buFont typeface="+mj-lt"/>
        <a:buAutoNum type="alphaLcParenR"/>
        <a:defRPr sz="989" kern="1200" baseline="0">
          <a:solidFill>
            <a:schemeClr val="tx1"/>
          </a:solidFill>
          <a:latin typeface="+mn-lt"/>
          <a:ea typeface="+mn-ea"/>
          <a:cs typeface="+mn-cs"/>
        </a:defRPr>
      </a:lvl7pPr>
      <a:lvl8pPr marL="178030" indent="-178030" algn="l" defTabSz="904392" rtl="0" eaLnBrk="1" latinLnBrk="0" hangingPunct="1">
        <a:lnSpc>
          <a:spcPct val="100000"/>
        </a:lnSpc>
        <a:spcBef>
          <a:spcPts val="589"/>
        </a:spcBef>
        <a:buFont typeface="Arial" panose="020B0604020202020204" pitchFamily="34" charset="0"/>
        <a:buChar char="•"/>
        <a:defRPr sz="989" kern="1200">
          <a:solidFill>
            <a:schemeClr val="tx1"/>
          </a:solidFill>
          <a:latin typeface="+mn-lt"/>
          <a:ea typeface="+mn-ea"/>
          <a:cs typeface="+mn-cs"/>
        </a:defRPr>
      </a:lvl8pPr>
      <a:lvl9pPr marL="0" indent="0" algn="l" defTabSz="904392" rtl="0" eaLnBrk="1" latinLnBrk="0" hangingPunct="1">
        <a:lnSpc>
          <a:spcPct val="100000"/>
        </a:lnSpc>
        <a:spcBef>
          <a:spcPts val="589"/>
        </a:spcBef>
        <a:buFont typeface="Arial" panose="020B0604020202020204" pitchFamily="34" charset="0"/>
        <a:buNone/>
        <a:defRPr sz="7123" kern="1200" baseline="0">
          <a:solidFill>
            <a:schemeClr val="tx1"/>
          </a:solidFill>
          <a:latin typeface="+mj-lt"/>
          <a:ea typeface="+mn-ea"/>
          <a:cs typeface="+mn-cs"/>
        </a:defRPr>
      </a:lvl9pPr>
    </p:bodyStyle>
    <p:otherStyle>
      <a:defPPr>
        <a:defRPr lang="en-US"/>
      </a:defPPr>
      <a:lvl1pPr marL="0" algn="l" defTabSz="904392" rtl="0" eaLnBrk="1" latinLnBrk="0" hangingPunct="1">
        <a:defRPr sz="1778" kern="1200">
          <a:solidFill>
            <a:schemeClr val="tx1"/>
          </a:solidFill>
          <a:latin typeface="+mn-lt"/>
          <a:ea typeface="+mn-ea"/>
          <a:cs typeface="+mn-cs"/>
        </a:defRPr>
      </a:lvl1pPr>
      <a:lvl2pPr marL="452196" algn="l" defTabSz="904392" rtl="0" eaLnBrk="1" latinLnBrk="0" hangingPunct="1">
        <a:defRPr sz="1778" kern="1200">
          <a:solidFill>
            <a:schemeClr val="tx1"/>
          </a:solidFill>
          <a:latin typeface="+mn-lt"/>
          <a:ea typeface="+mn-ea"/>
          <a:cs typeface="+mn-cs"/>
        </a:defRPr>
      </a:lvl2pPr>
      <a:lvl3pPr marL="904392" algn="l" defTabSz="904392" rtl="0" eaLnBrk="1" latinLnBrk="0" hangingPunct="1">
        <a:defRPr sz="1778" kern="1200">
          <a:solidFill>
            <a:schemeClr val="tx1"/>
          </a:solidFill>
          <a:latin typeface="+mn-lt"/>
          <a:ea typeface="+mn-ea"/>
          <a:cs typeface="+mn-cs"/>
        </a:defRPr>
      </a:lvl3pPr>
      <a:lvl4pPr marL="1356588" algn="l" defTabSz="904392" rtl="0" eaLnBrk="1" latinLnBrk="0" hangingPunct="1">
        <a:defRPr sz="1778" kern="1200">
          <a:solidFill>
            <a:schemeClr val="tx1"/>
          </a:solidFill>
          <a:latin typeface="+mn-lt"/>
          <a:ea typeface="+mn-ea"/>
          <a:cs typeface="+mn-cs"/>
        </a:defRPr>
      </a:lvl4pPr>
      <a:lvl5pPr marL="1808784" algn="l" defTabSz="904392" rtl="0" eaLnBrk="1" latinLnBrk="0" hangingPunct="1">
        <a:defRPr sz="1778" kern="1200">
          <a:solidFill>
            <a:schemeClr val="tx1"/>
          </a:solidFill>
          <a:latin typeface="+mn-lt"/>
          <a:ea typeface="+mn-ea"/>
          <a:cs typeface="+mn-cs"/>
        </a:defRPr>
      </a:lvl5pPr>
      <a:lvl6pPr marL="2260979" algn="l" defTabSz="904392" rtl="0" eaLnBrk="1" latinLnBrk="0" hangingPunct="1">
        <a:defRPr sz="1778" kern="1200">
          <a:solidFill>
            <a:schemeClr val="tx1"/>
          </a:solidFill>
          <a:latin typeface="+mn-lt"/>
          <a:ea typeface="+mn-ea"/>
          <a:cs typeface="+mn-cs"/>
        </a:defRPr>
      </a:lvl6pPr>
      <a:lvl7pPr marL="2713175" algn="l" defTabSz="904392" rtl="0" eaLnBrk="1" latinLnBrk="0" hangingPunct="1">
        <a:defRPr sz="1778" kern="1200">
          <a:solidFill>
            <a:schemeClr val="tx1"/>
          </a:solidFill>
          <a:latin typeface="+mn-lt"/>
          <a:ea typeface="+mn-ea"/>
          <a:cs typeface="+mn-cs"/>
        </a:defRPr>
      </a:lvl7pPr>
      <a:lvl8pPr marL="3165371" algn="l" defTabSz="904392" rtl="0" eaLnBrk="1" latinLnBrk="0" hangingPunct="1">
        <a:defRPr sz="1778" kern="1200">
          <a:solidFill>
            <a:schemeClr val="tx1"/>
          </a:solidFill>
          <a:latin typeface="+mn-lt"/>
          <a:ea typeface="+mn-ea"/>
          <a:cs typeface="+mn-cs"/>
        </a:defRPr>
      </a:lvl8pPr>
      <a:lvl9pPr marL="3617567" algn="l" defTabSz="904392" rtl="0" eaLnBrk="1" latinLnBrk="0" hangingPunct="1">
        <a:defRPr sz="1778"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40" userDrawn="1">
          <p15:clr>
            <a:srgbClr val="F26B43"/>
          </p15:clr>
        </p15:guide>
        <p15:guide id="2" pos="7339" userDrawn="1">
          <p15:clr>
            <a:srgbClr val="F26B43"/>
          </p15:clr>
        </p15:guide>
        <p15:guide id="3" orient="horz" pos="340" userDrawn="1">
          <p15:clr>
            <a:srgbClr val="F26B43"/>
          </p15:clr>
        </p15:guide>
        <p15:guide id="4" orient="horz" pos="3979" userDrawn="1">
          <p15:clr>
            <a:srgbClr val="F26B43"/>
          </p15:clr>
        </p15:guide>
        <p15:guide id="5" pos="923" userDrawn="1">
          <p15:clr>
            <a:srgbClr val="F26B43"/>
          </p15:clr>
        </p15:guide>
        <p15:guide id="6" pos="6756" userDrawn="1">
          <p15:clr>
            <a:srgbClr val="F26B43"/>
          </p15:clr>
        </p15:guide>
        <p15:guide id="7" pos="1506" userDrawn="1">
          <p15:clr>
            <a:srgbClr val="F26B43"/>
          </p15:clr>
        </p15:guide>
        <p15:guide id="8" pos="2090" userDrawn="1">
          <p15:clr>
            <a:srgbClr val="F26B43"/>
          </p15:clr>
        </p15:guide>
        <p15:guide id="9" pos="2673" userDrawn="1">
          <p15:clr>
            <a:srgbClr val="F26B43"/>
          </p15:clr>
        </p15:guide>
        <p15:guide id="10" pos="3256" userDrawn="1">
          <p15:clr>
            <a:srgbClr val="F26B43"/>
          </p15:clr>
        </p15:guide>
        <p15:guide id="11" pos="3840" userDrawn="1">
          <p15:clr>
            <a:srgbClr val="F26B43"/>
          </p15:clr>
        </p15:guide>
        <p15:guide id="12" pos="4423" userDrawn="1">
          <p15:clr>
            <a:srgbClr val="F26B43"/>
          </p15:clr>
        </p15:guide>
        <p15:guide id="13" pos="5006" userDrawn="1">
          <p15:clr>
            <a:srgbClr val="F26B43"/>
          </p15:clr>
        </p15:guide>
        <p15:guide id="14" pos="5589" userDrawn="1">
          <p15:clr>
            <a:srgbClr val="F26B43"/>
          </p15:clr>
        </p15:guide>
        <p15:guide id="15" pos="6173"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13.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1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ags" Target="../tags/tag15.xml"/><Relationship Id="rId4" Type="http://schemas.openxmlformats.org/officeDocument/2006/relationships/image" Target="../media/image8.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ags" Target="../tags/tag16.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www.uvm.dk/folkeskolen/folkeskolens-proever/faglig-forberedelse/proevevejledninger" TargetMode="External"/><Relationship Id="rId7"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8.png"/><Relationship Id="rId5" Type="http://schemas.openxmlformats.org/officeDocument/2006/relationships/hyperlink" Target="https://emu.dk/grundskole/billedkunst/proever/undervisningsbeskrivelser?b=t5-t25-t5567" TargetMode="External"/><Relationship Id="rId4" Type="http://schemas.openxmlformats.org/officeDocument/2006/relationships/hyperlink" Target="https://www.uvm.dk/folkeskolen/folkeskolens-proever/faglig-forberedelse/webinarer-om-proevevejledningern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www.uvm.dk/folkeskolen/folkeskolens-proever/proeveafholdelse/retningslinjer-for-proever/retningslinjer-ved-mundtlige-proever" TargetMode="External"/><Relationship Id="rId2" Type="http://schemas.openxmlformats.org/officeDocument/2006/relationships/hyperlink" Target="https://www.uvm.dk/folkeskolen/folkeskolens-proever/regler-om-folkeskolens-proever" TargetMode="External"/><Relationship Id="rId1" Type="http://schemas.openxmlformats.org/officeDocument/2006/relationships/slideLayout" Target="../slideLayouts/slideLayout12.xml"/><Relationship Id="rId5" Type="http://schemas.openxmlformats.org/officeDocument/2006/relationships/hyperlink" Target="https://www.uvm.dk/folkeskolen/folkeskolens-proever/proevetilrettelaeggelse/proever-paa-saerlige-vilkaar/proeve-paa-saerlige-vilkaar-og-fritagelser" TargetMode="External"/><Relationship Id="rId4" Type="http://schemas.openxmlformats.org/officeDocument/2006/relationships/hyperlink" Target="https://www.uvm.dk/folkeskolen/folkeskolens-proever/bedoemmelse-og-censur/information-til-censorer/generel-information-til-censorern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22.png"/></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s://www.uvm.dk/folkeskolen/folkeskolens-proever/proevetilrettelaeggelse/information-til-elever" TargetMode="Externa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6.xml.rels><?xml version="1.0" encoding="UTF-8" standalone="yes"?>
<Relationships xmlns="http://schemas.openxmlformats.org/package/2006/relationships"><Relationship Id="rId3" Type="http://schemas.openxmlformats.org/officeDocument/2006/relationships/image" Target="../media/image26.bin"/><Relationship Id="rId2" Type="http://schemas.openxmlformats.org/officeDocument/2006/relationships/image" Target="../media/image25.bin"/><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24"/>
          <p:cNvSpPr txBox="1">
            <a:spLocks noGrp="1"/>
          </p:cNvSpPr>
          <p:nvPr>
            <p:ph type="ctrTitle"/>
          </p:nvPr>
        </p:nvSpPr>
        <p:spPr>
          <a:xfrm>
            <a:off x="3439020" y="4093388"/>
            <a:ext cx="6203634" cy="2219342"/>
          </a:xfrm>
          <a:prstGeom prst="rect">
            <a:avLst/>
          </a:prstGeom>
          <a:noFill/>
          <a:ln>
            <a:noFill/>
          </a:ln>
        </p:spPr>
        <p:txBody>
          <a:bodyPr spcFirstLastPara="1" vert="horz" wrap="square" lIns="0" tIns="0" rIns="0" bIns="0" rtlCol="0" anchor="t" anchorCtr="0">
            <a:noAutofit/>
          </a:bodyPr>
          <a:lstStyle/>
          <a:p>
            <a:pPr>
              <a:lnSpc>
                <a:spcPct val="150000"/>
              </a:lnSpc>
            </a:pPr>
            <a:r>
              <a:rPr lang="da-DK" sz="4745" b="1" dirty="0">
                <a:ea typeface="Arial"/>
                <a:cs typeface="Arial"/>
                <a:sym typeface="Arial"/>
              </a:rPr>
              <a:t>Klar til prøve i</a:t>
            </a:r>
            <a:br>
              <a:rPr lang="da-DK" sz="4745" b="1" dirty="0">
                <a:ea typeface="Arial"/>
                <a:cs typeface="Arial"/>
                <a:sym typeface="Arial"/>
              </a:rPr>
            </a:br>
            <a:r>
              <a:rPr lang="da-DK" sz="4745" b="1" dirty="0">
                <a:ea typeface="Arial"/>
                <a:cs typeface="Arial"/>
                <a:sym typeface="Arial"/>
              </a:rPr>
              <a:t>Musik</a:t>
            </a:r>
            <a:endParaRPr sz="4745" dirty="0">
              <a:ea typeface="Arial"/>
              <a:cs typeface="Arial"/>
              <a:sym typeface="Arial"/>
            </a:endParaRPr>
          </a:p>
        </p:txBody>
      </p:sp>
      <p:sp>
        <p:nvSpPr>
          <p:cNvPr id="193" name="Google Shape;193;p24"/>
          <p:cNvSpPr txBox="1">
            <a:spLocks noGrp="1"/>
          </p:cNvSpPr>
          <p:nvPr>
            <p:ph type="body" idx="3"/>
          </p:nvPr>
        </p:nvSpPr>
        <p:spPr>
          <a:prstGeom prst="rect">
            <a:avLst/>
          </a:prstGeom>
          <a:noFill/>
          <a:ln>
            <a:noFill/>
          </a:ln>
        </p:spPr>
        <p:txBody>
          <a:bodyPr spcFirstLastPara="1" vert="horz" wrap="square" lIns="0" tIns="0" rIns="0" bIns="0" rtlCol="0" anchor="t" anchorCtr="0">
            <a:noAutofit/>
          </a:bodyPr>
          <a:lstStyle/>
          <a:p>
            <a:pPr marL="0" indent="0">
              <a:spcBef>
                <a:spcPts val="0"/>
              </a:spcBef>
            </a:pPr>
            <a:endParaRPr dirty="0"/>
          </a:p>
        </p:txBody>
      </p:sp>
      <p:sp>
        <p:nvSpPr>
          <p:cNvPr id="194" name="Google Shape;194;p24"/>
          <p:cNvSpPr txBox="1">
            <a:spLocks noGrp="1"/>
          </p:cNvSpPr>
          <p:nvPr>
            <p:ph type="dt" idx="10"/>
          </p:nvPr>
        </p:nvSpPr>
        <p:spPr>
          <a:prstGeom prst="rect">
            <a:avLst/>
          </a:prstGeom>
          <a:noFill/>
          <a:ln>
            <a:noFill/>
          </a:ln>
        </p:spPr>
        <p:txBody>
          <a:bodyPr spcFirstLastPara="1" vert="horz" wrap="square" lIns="0" tIns="0" rIns="0" bIns="0" rtlCol="0" anchor="b" anchorCtr="0">
            <a:noAutofit/>
          </a:bodyPr>
          <a:lstStyle/>
          <a:p>
            <a:r>
              <a:rPr lang="da-DK" dirty="0"/>
              <a:t>20. januar 2020</a:t>
            </a:r>
            <a:endParaRPr dirty="0"/>
          </a:p>
        </p:txBody>
      </p:sp>
      <p:sp>
        <p:nvSpPr>
          <p:cNvPr id="195" name="Google Shape;195;p24"/>
          <p:cNvSpPr txBox="1">
            <a:spLocks noGrp="1"/>
          </p:cNvSpPr>
          <p:nvPr>
            <p:ph type="sldNum" idx="12"/>
          </p:nvPr>
        </p:nvSpPr>
        <p:spPr>
          <a:prstGeom prst="rect">
            <a:avLst/>
          </a:prstGeom>
          <a:noFill/>
          <a:ln>
            <a:noFill/>
          </a:ln>
        </p:spPr>
        <p:txBody>
          <a:bodyPr spcFirstLastPara="1" vert="horz" wrap="square" lIns="0" tIns="0" rIns="0" bIns="0" rtlCol="0" anchor="b" anchorCtr="0">
            <a:noAutofit/>
          </a:bodyPr>
          <a:lstStyle/>
          <a:p>
            <a:fld id="{00000000-1234-1234-1234-123412341234}" type="slidenum">
              <a:rPr lang="da-DK"/>
              <a:pPr/>
              <a:t>1</a:t>
            </a:fld>
            <a:endParaRPr dirty="0"/>
          </a:p>
        </p:txBody>
      </p:sp>
      <p:pic>
        <p:nvPicPr>
          <p:cNvPr id="7" name="Picture Placeholder 1"/>
          <p:cNvPicPr>
            <a:picLocks noGrp="1" noChangeAspect="1"/>
          </p:cNvPicPr>
          <p:nvPr>
            <p:ph type="pic" idx="2"/>
            <p:custDataLst>
              <p:tags r:id="rId1"/>
            </p:custDataLst>
          </p:nvPr>
        </p:nvPicPr>
        <p:blipFill rotWithShape="1">
          <a:blip r:embed="rId4">
            <a:extLst>
              <a:ext uri="{28A0092B-C50C-407E-A947-70E740481C1C}">
                <a14:useLocalDpi xmlns:a14="http://schemas.microsoft.com/office/drawing/2010/main" val="0"/>
              </a:ext>
            </a:extLst>
          </a:blip>
          <a:srcRect t="40623" b="40623"/>
          <a:stretch/>
        </p:blipFill>
        <p:spPr>
          <a:xfrm>
            <a:off x="56862" y="-689065"/>
            <a:ext cx="12104662" cy="3405888"/>
          </a:xfrm>
        </p:spPr>
      </p:pic>
    </p:spTree>
    <p:extLst>
      <p:ext uri="{BB962C8B-B14F-4D97-AF65-F5344CB8AC3E}">
        <p14:creationId xmlns:p14="http://schemas.microsoft.com/office/powerpoint/2010/main" val="3615476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title"/>
          </p:nvPr>
        </p:nvSpPr>
        <p:spPr>
          <a:xfrm>
            <a:off x="229590" y="418763"/>
            <a:ext cx="9535512" cy="1074110"/>
          </a:xfrm>
        </p:spPr>
        <p:txBody>
          <a:bodyPr/>
          <a:lstStyle/>
          <a:p>
            <a:r>
              <a:rPr lang="da-DK" sz="3173" b="1" dirty="0"/>
              <a:t>Eksempel på disposition</a:t>
            </a:r>
          </a:p>
        </p:txBody>
      </p:sp>
      <p:sp>
        <p:nvSpPr>
          <p:cNvPr id="6" name="Pladsholder til slidenummer 5"/>
          <p:cNvSpPr>
            <a:spLocks noGrp="1"/>
          </p:cNvSpPr>
          <p:nvPr>
            <p:ph type="sldNum" sz="quarter" idx="12"/>
          </p:nvPr>
        </p:nvSpPr>
        <p:spPr>
          <a:xfrm>
            <a:off x="603274" y="6416790"/>
            <a:ext cx="2472434" cy="203076"/>
          </a:xfrm>
        </p:spPr>
        <p:txBody>
          <a:bodyPr/>
          <a:lstStyle/>
          <a:p>
            <a:r>
              <a:rPr lang="da-DK" sz="1389" i="1" dirty="0">
                <a:solidFill>
                  <a:srgbClr val="0070C0"/>
                </a:solidFill>
              </a:rPr>
              <a:t>Prøvevejledningen s. </a:t>
            </a:r>
            <a:r>
              <a:rPr lang="da-DK" sz="1389" i="1" dirty="0"/>
              <a:t>19-20</a:t>
            </a:r>
          </a:p>
        </p:txBody>
      </p:sp>
      <p:pic>
        <p:nvPicPr>
          <p:cNvPr id="4" name="Billede 3"/>
          <p:cNvPicPr>
            <a:picLocks noChangeAspect="1"/>
          </p:cNvPicPr>
          <p:nvPr/>
        </p:nvPicPr>
        <p:blipFill rotWithShape="1">
          <a:blip r:embed="rId3"/>
          <a:srcRect l="44358" t="16213" r="24837" b="46897"/>
          <a:stretch/>
        </p:blipFill>
        <p:spPr>
          <a:xfrm>
            <a:off x="229590" y="1573106"/>
            <a:ext cx="6028968" cy="4061431"/>
          </a:xfrm>
          <a:prstGeom prst="rect">
            <a:avLst/>
          </a:prstGeom>
        </p:spPr>
      </p:pic>
      <p:pic>
        <p:nvPicPr>
          <p:cNvPr id="5" name="Billede 4"/>
          <p:cNvPicPr>
            <a:picLocks noChangeAspect="1"/>
          </p:cNvPicPr>
          <p:nvPr/>
        </p:nvPicPr>
        <p:blipFill rotWithShape="1">
          <a:blip r:embed="rId3"/>
          <a:srcRect l="44195" t="52722" r="24850" b="7781"/>
          <a:stretch/>
        </p:blipFill>
        <p:spPr>
          <a:xfrm>
            <a:off x="6445871" y="39052"/>
            <a:ext cx="5676725" cy="4074373"/>
          </a:xfrm>
          <a:prstGeom prst="rect">
            <a:avLst/>
          </a:prstGeom>
        </p:spPr>
      </p:pic>
      <p:pic>
        <p:nvPicPr>
          <p:cNvPr id="11" name="Billede 10"/>
          <p:cNvPicPr>
            <a:picLocks noChangeAspect="1"/>
          </p:cNvPicPr>
          <p:nvPr/>
        </p:nvPicPr>
        <p:blipFill rotWithShape="1">
          <a:blip r:embed="rId4"/>
          <a:srcRect l="44195" t="48427" r="24120" b="27004"/>
          <a:stretch/>
        </p:blipFill>
        <p:spPr>
          <a:xfrm>
            <a:off x="6445864" y="4064728"/>
            <a:ext cx="5728641" cy="2498663"/>
          </a:xfrm>
          <a:prstGeom prst="rect">
            <a:avLst/>
          </a:prstGeom>
        </p:spPr>
      </p:pic>
    </p:spTree>
    <p:extLst>
      <p:ext uri="{BB962C8B-B14F-4D97-AF65-F5344CB8AC3E}">
        <p14:creationId xmlns:p14="http://schemas.microsoft.com/office/powerpoint/2010/main" val="37953970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964" b="1" dirty="0"/>
              <a:t>14 dage før prøven</a:t>
            </a:r>
          </a:p>
        </p:txBody>
      </p:sp>
      <p:sp>
        <p:nvSpPr>
          <p:cNvPr id="3" name="Pladsholder til indhold 2"/>
          <p:cNvSpPr>
            <a:spLocks noGrp="1"/>
          </p:cNvSpPr>
          <p:nvPr>
            <p:ph sz="half" idx="1"/>
          </p:nvPr>
        </p:nvSpPr>
        <p:spPr>
          <a:xfrm>
            <a:off x="603279" y="1818562"/>
            <a:ext cx="7972393" cy="3822373"/>
          </a:xfrm>
          <a:solidFill>
            <a:srgbClr val="CCE4EA"/>
          </a:solidFill>
        </p:spPr>
        <p:txBody>
          <a:bodyPr/>
          <a:lstStyle/>
          <a:p>
            <a:pPr marL="0" indent="0">
              <a:buNone/>
            </a:pPr>
            <a:r>
              <a:rPr lang="da-DK" dirty="0" smtClean="0"/>
              <a:t>Censor skal have materialet 14 kalenderdage før prøven: </a:t>
            </a:r>
          </a:p>
          <a:p>
            <a:pPr marL="0" indent="0">
              <a:buNone/>
            </a:pPr>
            <a:endParaRPr lang="da-DK" dirty="0" smtClean="0"/>
          </a:p>
          <a:p>
            <a:r>
              <a:rPr lang="da-DK" dirty="0" smtClean="0"/>
              <a:t>Undervisningsbeskrivelser med oplysninger om undervisningens indhold indenfor de tre kompetenceområder: musikudøvelse, musikalsk </a:t>
            </a:r>
            <a:r>
              <a:rPr lang="da-DK" dirty="0" err="1" smtClean="0"/>
              <a:t>skaben</a:t>
            </a:r>
            <a:r>
              <a:rPr lang="da-DK" dirty="0" smtClean="0"/>
              <a:t> og musikforståelse samt oplysninger om undervisningsform og organisering</a:t>
            </a:r>
          </a:p>
          <a:p>
            <a:r>
              <a:rPr lang="da-DK" dirty="0" smtClean="0"/>
              <a:t>Gruppernes dispositioner</a:t>
            </a:r>
          </a:p>
          <a:p>
            <a:r>
              <a:rPr lang="da-DK" dirty="0" smtClean="0"/>
              <a:t>Oplysninger om praktiske forhold vedr. prøveafholdelsen</a:t>
            </a:r>
          </a:p>
          <a:p>
            <a:pPr marL="0" indent="0">
              <a:buNone/>
            </a:pPr>
            <a:endParaRPr lang="da-DK" dirty="0"/>
          </a:p>
          <a:p>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11</a:t>
            </a:fld>
            <a:endParaRPr lang="da-DK" dirty="0"/>
          </a:p>
        </p:txBody>
      </p:sp>
    </p:spTree>
    <p:extLst>
      <p:ext uri="{BB962C8B-B14F-4D97-AF65-F5344CB8AC3E}">
        <p14:creationId xmlns:p14="http://schemas.microsoft.com/office/powerpoint/2010/main" val="40913478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75449" y="655331"/>
            <a:ext cx="9377577" cy="882143"/>
          </a:xfrm>
          <a:prstGeom prst="rect">
            <a:avLst/>
          </a:prstGeom>
          <a:noFill/>
          <a:ln>
            <a:noFill/>
          </a:ln>
        </p:spPr>
        <p:txBody>
          <a:bodyPr spcFirstLastPara="1" vert="horz" wrap="square" lIns="0" tIns="0" rIns="0" bIns="0" rtlCol="0" anchor="t" anchorCtr="0">
            <a:noAutofit/>
          </a:bodyPr>
          <a:lstStyle/>
          <a:p>
            <a:pPr>
              <a:spcBef>
                <a:spcPts val="0"/>
              </a:spcBef>
              <a:buClr>
                <a:schemeClr val="dk1"/>
              </a:buClr>
              <a:buSzPts val="5400"/>
            </a:pPr>
            <a:r>
              <a:rPr lang="da-DK" sz="3964" b="1" dirty="0">
                <a:ea typeface="Arial"/>
                <a:cs typeface="Arial"/>
                <a:sym typeface="Arial"/>
              </a:rPr>
              <a:t>Prøveforløbet</a:t>
            </a:r>
            <a:r>
              <a:rPr lang="da-DK" sz="3556" dirty="0"/>
              <a:t/>
            </a:r>
            <a:br>
              <a:rPr lang="da-DK" sz="3556" dirty="0"/>
            </a:br>
            <a:r>
              <a:rPr lang="da-DK" sz="3556" dirty="0">
                <a:solidFill>
                  <a:schemeClr val="dk1"/>
                </a:solidFill>
                <a:ea typeface="Verdana"/>
                <a:cs typeface="Verdana"/>
                <a:sym typeface="Verdana"/>
              </a:rPr>
              <a:t/>
            </a:r>
            <a:br>
              <a:rPr lang="da-DK" sz="3556" dirty="0">
                <a:solidFill>
                  <a:schemeClr val="dk1"/>
                </a:solidFill>
                <a:ea typeface="Verdana"/>
                <a:cs typeface="Verdana"/>
                <a:sym typeface="Verdana"/>
              </a:rPr>
            </a:br>
            <a:endParaRPr sz="3556" b="1" dirty="0">
              <a:latin typeface="Arial"/>
              <a:ea typeface="Arial"/>
              <a:cs typeface="Arial"/>
              <a:sym typeface="Arial"/>
            </a:endParaRPr>
          </a:p>
        </p:txBody>
      </p:sp>
      <p:sp>
        <p:nvSpPr>
          <p:cNvPr id="7" name="Google Shape;192;p24"/>
          <p:cNvSpPr txBox="1">
            <a:spLocks/>
          </p:cNvSpPr>
          <p:nvPr/>
        </p:nvSpPr>
        <p:spPr>
          <a:xfrm>
            <a:off x="596497" y="1280720"/>
            <a:ext cx="9279363" cy="7118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6" name="Tekstfelt 5"/>
          <p:cNvSpPr txBox="1"/>
          <p:nvPr/>
        </p:nvSpPr>
        <p:spPr>
          <a:xfrm>
            <a:off x="195774" y="6556098"/>
            <a:ext cx="2395779" cy="212991"/>
          </a:xfrm>
          <a:prstGeom prst="rect">
            <a:avLst/>
          </a:prstGeom>
          <a:noFill/>
        </p:spPr>
        <p:txBody>
          <a:bodyPr wrap="square" lIns="0" tIns="0" rIns="0" bIns="0" rtlCol="0">
            <a:spAutoFit/>
          </a:bodyPr>
          <a:lstStyle/>
          <a:p>
            <a:r>
              <a:rPr lang="da-DK" sz="1389" i="1" dirty="0"/>
              <a:t>Prøvevejledningen s. 6</a:t>
            </a:r>
          </a:p>
        </p:txBody>
      </p:sp>
      <p:pic>
        <p:nvPicPr>
          <p:cNvPr id="2" name="Billede 1"/>
          <p:cNvPicPr>
            <a:picLocks noChangeAspect="1"/>
          </p:cNvPicPr>
          <p:nvPr/>
        </p:nvPicPr>
        <p:blipFill>
          <a:blip r:embed="rId3"/>
          <a:stretch>
            <a:fillRect/>
          </a:stretch>
        </p:blipFill>
        <p:spPr>
          <a:xfrm>
            <a:off x="258662" y="1537478"/>
            <a:ext cx="11597355" cy="4764411"/>
          </a:xfrm>
          <a:prstGeom prst="rect">
            <a:avLst/>
          </a:prstGeom>
        </p:spPr>
      </p:pic>
    </p:spTree>
    <p:extLst>
      <p:ext uri="{BB962C8B-B14F-4D97-AF65-F5344CB8AC3E}">
        <p14:creationId xmlns:p14="http://schemas.microsoft.com/office/powerpoint/2010/main" val="6816171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p:cNvSpPr/>
          <p:nvPr/>
        </p:nvSpPr>
        <p:spPr>
          <a:xfrm>
            <a:off x="508507" y="1894404"/>
            <a:ext cx="10833342" cy="3822373"/>
          </a:xfrm>
          <a:prstGeom prst="rect">
            <a:avLst/>
          </a:prstGeom>
          <a:solidFill>
            <a:srgbClr val="CC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dirty="0" err="1"/>
          </a:p>
        </p:txBody>
      </p:sp>
      <p:sp>
        <p:nvSpPr>
          <p:cNvPr id="2" name="Titel 1"/>
          <p:cNvSpPr>
            <a:spLocks noGrp="1"/>
          </p:cNvSpPr>
          <p:nvPr>
            <p:ph type="title"/>
          </p:nvPr>
        </p:nvSpPr>
        <p:spPr/>
        <p:txBody>
          <a:bodyPr/>
          <a:lstStyle/>
          <a:p>
            <a:r>
              <a:rPr lang="da-DK" b="1" dirty="0" smtClean="0"/>
              <a:t/>
            </a:r>
            <a:br>
              <a:rPr lang="da-DK" b="1" dirty="0" smtClean="0"/>
            </a:br>
            <a:r>
              <a:rPr lang="da-DK" sz="3964" b="1" dirty="0"/>
              <a:t>Selve prøven</a:t>
            </a:r>
            <a:endParaRPr lang="da-DK" sz="3173" b="1" dirty="0"/>
          </a:p>
        </p:txBody>
      </p:sp>
      <p:sp>
        <p:nvSpPr>
          <p:cNvPr id="3" name="Pladsholder til indhold 2"/>
          <p:cNvSpPr>
            <a:spLocks noGrp="1"/>
          </p:cNvSpPr>
          <p:nvPr>
            <p:ph sz="half" idx="1"/>
          </p:nvPr>
        </p:nvSpPr>
        <p:spPr>
          <a:xfrm>
            <a:off x="603277" y="1438014"/>
            <a:ext cx="10738570" cy="4466553"/>
          </a:xfrm>
        </p:spPr>
        <p:txBody>
          <a:bodyPr/>
          <a:lstStyle/>
          <a:p>
            <a:endParaRPr lang="da-DK" dirty="0" smtClean="0"/>
          </a:p>
          <a:p>
            <a:endParaRPr lang="da-DK" dirty="0"/>
          </a:p>
          <a:p>
            <a:pPr marL="0" indent="0">
              <a:buNone/>
            </a:pPr>
            <a:r>
              <a:rPr lang="da-DK" dirty="0" smtClean="0"/>
              <a:t>Gruppeprøve i grupper bestående </a:t>
            </a:r>
            <a:r>
              <a:rPr lang="da-DK" dirty="0"/>
              <a:t>af 2-5 elever. </a:t>
            </a:r>
            <a:endParaRPr lang="da-DK" dirty="0" smtClean="0"/>
          </a:p>
          <a:p>
            <a:pPr marL="0" indent="0">
              <a:buNone/>
            </a:pPr>
            <a:endParaRPr lang="da-DK" dirty="0" smtClean="0"/>
          </a:p>
          <a:p>
            <a:r>
              <a:rPr lang="da-DK" dirty="0" smtClean="0"/>
              <a:t>Prøven </a:t>
            </a:r>
            <a:r>
              <a:rPr lang="da-DK" dirty="0"/>
              <a:t>består af to dele og foregår i følgende rækkefølge: </a:t>
            </a:r>
            <a:endParaRPr lang="da-DK" dirty="0" smtClean="0"/>
          </a:p>
          <a:p>
            <a:pPr marL="0" indent="0">
              <a:buNone/>
            </a:pPr>
            <a:r>
              <a:rPr lang="da-DK" dirty="0"/>
              <a:t>	</a:t>
            </a:r>
            <a:r>
              <a:rPr lang="da-DK" dirty="0" smtClean="0"/>
              <a:t>1) Den praktiske del</a:t>
            </a:r>
          </a:p>
          <a:p>
            <a:pPr marL="0" indent="0">
              <a:buNone/>
            </a:pPr>
            <a:r>
              <a:rPr lang="da-DK" dirty="0" smtClean="0"/>
              <a:t>	2) Den mundtlige del </a:t>
            </a:r>
          </a:p>
        </p:txBody>
      </p:sp>
      <p:sp>
        <p:nvSpPr>
          <p:cNvPr id="6" name="Pladsholder til slidenummer 5"/>
          <p:cNvSpPr>
            <a:spLocks noGrp="1"/>
          </p:cNvSpPr>
          <p:nvPr>
            <p:ph type="sldNum" sz="quarter" idx="12"/>
          </p:nvPr>
        </p:nvSpPr>
        <p:spPr/>
        <p:txBody>
          <a:bodyPr/>
          <a:lstStyle/>
          <a:p>
            <a:fld id="{24C8C45C-947F-4981-8B3F-4F32E973C901}" type="slidenum">
              <a:rPr lang="da-DK" smtClean="0"/>
              <a:pPr/>
              <a:t>13</a:t>
            </a:fld>
            <a:endParaRPr lang="da-DK" dirty="0"/>
          </a:p>
        </p:txBody>
      </p:sp>
      <p:pic>
        <p:nvPicPr>
          <p:cNvPr id="5" name="Picture 7"/>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t="4881" b="4881"/>
          <a:stretch/>
        </p:blipFill>
        <p:spPr>
          <a:xfrm>
            <a:off x="8820513" y="1894404"/>
            <a:ext cx="2823191" cy="3822373"/>
          </a:xfrm>
          <a:prstGeom prst="rect">
            <a:avLst/>
          </a:prstGeom>
        </p:spPr>
      </p:pic>
    </p:spTree>
    <p:extLst>
      <p:ext uri="{BB962C8B-B14F-4D97-AF65-F5344CB8AC3E}">
        <p14:creationId xmlns:p14="http://schemas.microsoft.com/office/powerpoint/2010/main" val="1235433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433938" y="2615423"/>
            <a:ext cx="10833342" cy="3583599"/>
          </a:xfrm>
          <a:prstGeom prst="rect">
            <a:avLst/>
          </a:prstGeom>
          <a:solidFill>
            <a:srgbClr val="CC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dirty="0" err="1"/>
          </a:p>
        </p:txBody>
      </p:sp>
      <p:sp>
        <p:nvSpPr>
          <p:cNvPr id="3" name="Pladsholder til indhold 2"/>
          <p:cNvSpPr>
            <a:spLocks noGrp="1"/>
          </p:cNvSpPr>
          <p:nvPr>
            <p:ph sz="half" idx="1"/>
          </p:nvPr>
        </p:nvSpPr>
        <p:spPr>
          <a:xfrm>
            <a:off x="594391" y="273729"/>
            <a:ext cx="7932076" cy="5925287"/>
          </a:xfrm>
        </p:spPr>
        <p:txBody>
          <a:bodyPr/>
          <a:lstStyle/>
          <a:p>
            <a:pPr marL="0" indent="0">
              <a:buNone/>
            </a:pPr>
            <a:endParaRPr lang="da-DK" sz="3556" b="1" dirty="0">
              <a:latin typeface="+mj-lt"/>
            </a:endParaRPr>
          </a:p>
          <a:p>
            <a:pPr marL="0" indent="0">
              <a:buNone/>
            </a:pPr>
            <a:r>
              <a:rPr lang="da-DK" sz="3964" b="1" dirty="0">
                <a:latin typeface="+mj-lt"/>
              </a:rPr>
              <a:t>Selve prøven</a:t>
            </a:r>
          </a:p>
          <a:p>
            <a:pPr marL="0" indent="0">
              <a:buNone/>
            </a:pPr>
            <a:endParaRPr lang="da-DK" b="1" dirty="0"/>
          </a:p>
          <a:p>
            <a:pPr marL="0" indent="0">
              <a:buNone/>
            </a:pPr>
            <a:r>
              <a:rPr lang="da-DK" b="1" dirty="0" smtClean="0"/>
              <a:t>Den praktiske del som foregår i musiklokalet</a:t>
            </a:r>
            <a:endParaRPr lang="da-DK" b="1" dirty="0"/>
          </a:p>
          <a:p>
            <a:pPr marL="0" indent="0">
              <a:buNone/>
            </a:pPr>
            <a:endParaRPr lang="da-DK" b="1" dirty="0" smtClean="0"/>
          </a:p>
          <a:p>
            <a:pPr marL="0" indent="0">
              <a:buNone/>
            </a:pPr>
            <a:endParaRPr lang="da-DK" b="1" dirty="0"/>
          </a:p>
          <a:p>
            <a:r>
              <a:rPr lang="da-DK" dirty="0" smtClean="0"/>
              <a:t>Gruppen </a:t>
            </a:r>
            <a:r>
              <a:rPr lang="da-DK" dirty="0"/>
              <a:t>fremfører </a:t>
            </a:r>
            <a:r>
              <a:rPr lang="da-DK" dirty="0" smtClean="0"/>
              <a:t>selvvalgt musik </a:t>
            </a:r>
            <a:r>
              <a:rPr lang="da-DK" dirty="0"/>
              <a:t>i 5-10 </a:t>
            </a:r>
            <a:r>
              <a:rPr lang="da-DK" dirty="0" smtClean="0"/>
              <a:t>minutter (svarende til ét til to musiknumre)</a:t>
            </a:r>
            <a:endParaRPr lang="da-DK" dirty="0"/>
          </a:p>
          <a:p>
            <a:r>
              <a:rPr lang="da-DK" dirty="0" smtClean="0"/>
              <a:t>Prøven </a:t>
            </a:r>
            <a:r>
              <a:rPr lang="da-DK" dirty="0"/>
              <a:t>starter med, at eleverne hver især præsenterer sig </a:t>
            </a:r>
            <a:r>
              <a:rPr lang="da-DK" dirty="0" smtClean="0"/>
              <a:t>selv </a:t>
            </a:r>
            <a:r>
              <a:rPr lang="da-DK" dirty="0"/>
              <a:t>og nummeret, de skal fremføre.</a:t>
            </a:r>
          </a:p>
          <a:p>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14</a:t>
            </a:fld>
            <a:endParaRPr lang="da-DK" dirty="0"/>
          </a:p>
        </p:txBody>
      </p:sp>
      <p:pic>
        <p:nvPicPr>
          <p:cNvPr id="4" name="Picture 1"/>
          <p:cNvPicPr>
            <a:picLocks noChangeAspect="1"/>
          </p:cNvPicPr>
          <p:nvPr>
            <p:custDataLst>
              <p:tags r:id="rId1"/>
            </p:custDataLst>
          </p:nvPr>
        </p:nvPicPr>
        <p:blipFill rotWithShape="1">
          <a:blip r:embed="rId4" cstate="print">
            <a:extLst>
              <a:ext uri="{28A0092B-C50C-407E-A947-70E740481C1C}">
                <a14:useLocalDpi xmlns:a14="http://schemas.microsoft.com/office/drawing/2010/main" val="0"/>
              </a:ext>
            </a:extLst>
          </a:blip>
          <a:srcRect t="8685" b="8685"/>
          <a:stretch/>
        </p:blipFill>
        <p:spPr>
          <a:xfrm>
            <a:off x="8793352" y="2615413"/>
            <a:ext cx="2890585" cy="3583600"/>
          </a:xfrm>
          <a:prstGeom prst="rect">
            <a:avLst/>
          </a:prstGeom>
        </p:spPr>
      </p:pic>
    </p:spTree>
    <p:extLst>
      <p:ext uri="{BB962C8B-B14F-4D97-AF65-F5344CB8AC3E}">
        <p14:creationId xmlns:p14="http://schemas.microsoft.com/office/powerpoint/2010/main" val="11060039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433938" y="3009300"/>
            <a:ext cx="10833342" cy="2479509"/>
          </a:xfrm>
          <a:prstGeom prst="rect">
            <a:avLst/>
          </a:prstGeom>
          <a:solidFill>
            <a:srgbClr val="CC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dirty="0" err="1"/>
          </a:p>
        </p:txBody>
      </p:sp>
      <p:sp>
        <p:nvSpPr>
          <p:cNvPr id="3" name="Pladsholder til indhold 2"/>
          <p:cNvSpPr>
            <a:spLocks noGrp="1"/>
          </p:cNvSpPr>
          <p:nvPr>
            <p:ph sz="half" idx="1"/>
          </p:nvPr>
        </p:nvSpPr>
        <p:spPr>
          <a:xfrm>
            <a:off x="528035" y="504934"/>
            <a:ext cx="10984392" cy="5823223"/>
          </a:xfrm>
        </p:spPr>
        <p:txBody>
          <a:bodyPr/>
          <a:lstStyle/>
          <a:p>
            <a:pPr marL="0" indent="0">
              <a:buNone/>
            </a:pPr>
            <a:r>
              <a:rPr lang="da-DK" sz="2378" b="1" dirty="0"/>
              <a:t> </a:t>
            </a:r>
          </a:p>
          <a:p>
            <a:pPr marL="0" indent="0">
              <a:buNone/>
            </a:pPr>
            <a:r>
              <a:rPr lang="da-DK" sz="3964" b="1" dirty="0">
                <a:latin typeface="+mj-lt"/>
              </a:rPr>
              <a:t>Selve prøven</a:t>
            </a:r>
          </a:p>
          <a:p>
            <a:pPr marL="0" indent="0">
              <a:buNone/>
            </a:pPr>
            <a:endParaRPr lang="da-DK" sz="2378" b="1" dirty="0"/>
          </a:p>
          <a:p>
            <a:pPr marL="0" indent="0">
              <a:buNone/>
            </a:pPr>
            <a:r>
              <a:rPr lang="da-DK" b="1" dirty="0" smtClean="0"/>
              <a:t>Den mundtlige del som evt. foregår i et tilstødende lokale</a:t>
            </a:r>
          </a:p>
          <a:p>
            <a:pPr marL="0" indent="0">
              <a:buNone/>
            </a:pPr>
            <a:endParaRPr lang="da-DK" sz="2378" b="1" dirty="0"/>
          </a:p>
          <a:p>
            <a:r>
              <a:rPr lang="da-DK" dirty="0"/>
              <a:t>H</a:t>
            </a:r>
            <a:r>
              <a:rPr lang="da-DK" dirty="0" smtClean="0"/>
              <a:t>ver </a:t>
            </a:r>
            <a:r>
              <a:rPr lang="da-DK" dirty="0"/>
              <a:t>elev præsenterer sin rolle og sine musikfaglige overvejelser og beslutninger i den praktiske del. </a:t>
            </a:r>
            <a:endParaRPr lang="da-DK" dirty="0" smtClean="0"/>
          </a:p>
          <a:p>
            <a:r>
              <a:rPr lang="da-DK" dirty="0"/>
              <a:t>G</a:t>
            </a:r>
            <a:r>
              <a:rPr lang="da-DK" dirty="0" smtClean="0"/>
              <a:t>ruppen redegør i fællesskab for </a:t>
            </a:r>
            <a:r>
              <a:rPr lang="da-DK" dirty="0"/>
              <a:t>musikkens form og arrangement. </a:t>
            </a:r>
            <a:endParaRPr lang="da-DK" dirty="0" smtClean="0"/>
          </a:p>
          <a:p>
            <a:r>
              <a:rPr lang="da-DK" dirty="0"/>
              <a:t>G</a:t>
            </a:r>
            <a:r>
              <a:rPr lang="da-DK" dirty="0" smtClean="0"/>
              <a:t>ruppen kommer derefter </a:t>
            </a:r>
            <a:r>
              <a:rPr lang="da-DK" dirty="0"/>
              <a:t>med et kort oplæg, ud fra det lodtrukne færdigheds- og vidensområde som </a:t>
            </a:r>
            <a:r>
              <a:rPr lang="da-DK" dirty="0" smtClean="0"/>
              <a:t>gruppen har udarbejdet </a:t>
            </a:r>
            <a:r>
              <a:rPr lang="da-DK" dirty="0"/>
              <a:t>en disposition </a:t>
            </a:r>
            <a:r>
              <a:rPr lang="da-DK" dirty="0" smtClean="0"/>
              <a:t>omkring, </a:t>
            </a:r>
            <a:r>
              <a:rPr lang="da-DK" dirty="0"/>
              <a:t>og som skal danne udgangspunkt for </a:t>
            </a:r>
            <a:r>
              <a:rPr lang="da-DK" dirty="0" smtClean="0"/>
              <a:t>resten af samtalen</a:t>
            </a:r>
            <a:r>
              <a:rPr lang="da-DK" dirty="0"/>
              <a:t>. </a:t>
            </a:r>
            <a:endParaRPr lang="da-DK" dirty="0" smtClean="0"/>
          </a:p>
          <a:p>
            <a:pPr marL="0" indent="0">
              <a:buNone/>
            </a:pP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15</a:t>
            </a:fld>
            <a:endParaRPr lang="da-DK" dirty="0"/>
          </a:p>
        </p:txBody>
      </p:sp>
    </p:spTree>
    <p:extLst>
      <p:ext uri="{BB962C8B-B14F-4D97-AF65-F5344CB8AC3E}">
        <p14:creationId xmlns:p14="http://schemas.microsoft.com/office/powerpoint/2010/main" val="16392010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433938" y="2193558"/>
            <a:ext cx="10833342" cy="4223235"/>
          </a:xfrm>
          <a:prstGeom prst="rect">
            <a:avLst/>
          </a:prstGeom>
          <a:solidFill>
            <a:srgbClr val="CC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dirty="0" err="1"/>
          </a:p>
        </p:txBody>
      </p:sp>
      <p:sp>
        <p:nvSpPr>
          <p:cNvPr id="6" name="Pladsholder til slidenummer 5"/>
          <p:cNvSpPr>
            <a:spLocks noGrp="1"/>
          </p:cNvSpPr>
          <p:nvPr>
            <p:ph type="sldNum" sz="quarter" idx="12"/>
          </p:nvPr>
        </p:nvSpPr>
        <p:spPr/>
        <p:txBody>
          <a:bodyPr/>
          <a:lstStyle/>
          <a:p>
            <a:fld id="{24C8C45C-947F-4981-8B3F-4F32E973C901}" type="slidenum">
              <a:rPr lang="da-DK" smtClean="0"/>
              <a:pPr/>
              <a:t>16</a:t>
            </a:fld>
            <a:endParaRPr lang="da-DK" dirty="0"/>
          </a:p>
        </p:txBody>
      </p:sp>
      <p:sp>
        <p:nvSpPr>
          <p:cNvPr id="2" name="Tekstfelt 1"/>
          <p:cNvSpPr txBox="1"/>
          <p:nvPr/>
        </p:nvSpPr>
        <p:spPr>
          <a:xfrm>
            <a:off x="603272" y="2435170"/>
            <a:ext cx="10488264" cy="4138095"/>
          </a:xfrm>
          <a:prstGeom prst="rect">
            <a:avLst/>
          </a:prstGeom>
          <a:noFill/>
        </p:spPr>
        <p:txBody>
          <a:bodyPr wrap="square" lIns="0" tIns="0" rIns="0" bIns="0" rtlCol="0">
            <a:spAutoFit/>
          </a:bodyPr>
          <a:lstStyle/>
          <a:p>
            <a:pPr marL="339146" indent="-339146">
              <a:buFont typeface="Arial" panose="020B0604020202020204" pitchFamily="34" charset="0"/>
              <a:buChar char="•"/>
            </a:pPr>
            <a:r>
              <a:rPr lang="da-DK" sz="1778" dirty="0"/>
              <a:t>Grupper med to elever eksamineres i den mundtlige del i 20 min. (inkl. karakterfastsættelse). Prøven forlænges med 5 min. for hver ekstra elev.</a:t>
            </a:r>
          </a:p>
          <a:p>
            <a:pPr marL="339146" indent="-339146">
              <a:buFont typeface="Arial" panose="020B0604020202020204" pitchFamily="34" charset="0"/>
              <a:buChar char="•"/>
            </a:pPr>
            <a:endParaRPr lang="da-DK" sz="1778" dirty="0"/>
          </a:p>
          <a:p>
            <a:pPr marL="339146" indent="-339146">
              <a:buFont typeface="Arial" panose="020B0604020202020204" pitchFamily="34" charset="0"/>
              <a:buChar char="•"/>
            </a:pPr>
            <a:r>
              <a:rPr lang="da-DK" sz="1778" dirty="0"/>
              <a:t>Eleverne bedømmes individuelt</a:t>
            </a:r>
          </a:p>
          <a:p>
            <a:pPr marL="339146" indent="-339146">
              <a:buFont typeface="Arial" panose="020B0604020202020204" pitchFamily="34" charset="0"/>
              <a:buChar char="•"/>
            </a:pPr>
            <a:endParaRPr lang="da-DK" sz="1778" dirty="0"/>
          </a:p>
          <a:p>
            <a:pPr marL="339146" indent="-339146">
              <a:buFont typeface="Arial" panose="020B0604020202020204" pitchFamily="34" charset="0"/>
              <a:buChar char="•"/>
            </a:pPr>
            <a:r>
              <a:rPr lang="da-DK" sz="1778" dirty="0"/>
              <a:t>Der gives én karakter til hver elev - det betyder også, at hvis en elev i en gruppe ikke har præsteret det samme som gruppens øvrige medlemmer, må det ikke påvirke de andre negativt.</a:t>
            </a:r>
          </a:p>
          <a:p>
            <a:pPr marL="339146" indent="-339146">
              <a:buFont typeface="Arial" panose="020B0604020202020204" pitchFamily="34" charset="0"/>
              <a:buChar char="•"/>
            </a:pPr>
            <a:endParaRPr lang="da-DK" sz="1778" dirty="0"/>
          </a:p>
          <a:p>
            <a:pPr marL="339146" indent="-339146">
              <a:buFont typeface="Arial" panose="020B0604020202020204" pitchFamily="34" charset="0"/>
              <a:buChar char="•"/>
            </a:pPr>
            <a:r>
              <a:rPr lang="da-DK" sz="1778" dirty="0"/>
              <a:t>Karakteren udgør en helhedsvurdering af elevens præstation, og dispositionen indgår ikke i bedømmelsen.</a:t>
            </a:r>
          </a:p>
          <a:p>
            <a:pPr marL="339146" indent="-339146">
              <a:buFont typeface="Arial" panose="020B0604020202020204" pitchFamily="34" charset="0"/>
              <a:buChar char="•"/>
            </a:pPr>
            <a:endParaRPr lang="da-DK" sz="1778" dirty="0"/>
          </a:p>
          <a:p>
            <a:pPr marL="339146" indent="-339146">
              <a:buFont typeface="Arial" panose="020B0604020202020204" pitchFamily="34" charset="0"/>
              <a:buChar char="•"/>
            </a:pPr>
            <a:r>
              <a:rPr lang="da-DK" sz="1778" dirty="0"/>
              <a:t>Den enkelte elev bestemmer selv om vedkommende vil have overrakt sin karakter alene eller om hele gruppen skal være til stede, mens der gives karakterer til hver enkel</a:t>
            </a:r>
          </a:p>
          <a:p>
            <a:endParaRPr lang="da-DK" sz="1978" dirty="0" err="1"/>
          </a:p>
        </p:txBody>
      </p:sp>
      <p:sp>
        <p:nvSpPr>
          <p:cNvPr id="8" name="Tekstfelt 7"/>
          <p:cNvSpPr txBox="1"/>
          <p:nvPr/>
        </p:nvSpPr>
        <p:spPr>
          <a:xfrm>
            <a:off x="433940" y="932183"/>
            <a:ext cx="8798336" cy="609811"/>
          </a:xfrm>
          <a:prstGeom prst="rect">
            <a:avLst/>
          </a:prstGeom>
          <a:noFill/>
        </p:spPr>
        <p:txBody>
          <a:bodyPr wrap="square" lIns="0" tIns="0" rIns="0" bIns="0" rtlCol="0">
            <a:spAutoFit/>
          </a:bodyPr>
          <a:lstStyle/>
          <a:p>
            <a:r>
              <a:rPr lang="da-DK" sz="3964" b="1" dirty="0">
                <a:latin typeface="+mj-lt"/>
              </a:rPr>
              <a:t>Selve prøven</a:t>
            </a:r>
          </a:p>
        </p:txBody>
      </p:sp>
      <p:sp>
        <p:nvSpPr>
          <p:cNvPr id="9" name="Tekstfelt 8"/>
          <p:cNvSpPr txBox="1"/>
          <p:nvPr/>
        </p:nvSpPr>
        <p:spPr>
          <a:xfrm>
            <a:off x="433936" y="1616346"/>
            <a:ext cx="6522030" cy="304272"/>
          </a:xfrm>
          <a:prstGeom prst="rect">
            <a:avLst/>
          </a:prstGeom>
          <a:noFill/>
        </p:spPr>
        <p:txBody>
          <a:bodyPr wrap="square" lIns="0" tIns="0" rIns="0" bIns="0" rtlCol="0">
            <a:spAutoFit/>
          </a:bodyPr>
          <a:lstStyle/>
          <a:p>
            <a:r>
              <a:rPr lang="da-DK" sz="1978" b="1" dirty="0"/>
              <a:t>Eksaminationstid og karakter</a:t>
            </a:r>
          </a:p>
        </p:txBody>
      </p:sp>
    </p:spTree>
    <p:extLst>
      <p:ext uri="{BB962C8B-B14F-4D97-AF65-F5344CB8AC3E}">
        <p14:creationId xmlns:p14="http://schemas.microsoft.com/office/powerpoint/2010/main" val="36442346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dsholder til slidenummer 3"/>
          <p:cNvSpPr>
            <a:spLocks noGrp="1"/>
          </p:cNvSpPr>
          <p:nvPr>
            <p:ph type="sldNum" sz="quarter" idx="12"/>
          </p:nvPr>
        </p:nvSpPr>
        <p:spPr/>
        <p:txBody>
          <a:bodyPr/>
          <a:lstStyle/>
          <a:p>
            <a:fld id="{24C8C45C-947F-4981-8B3F-4F32E973C901}" type="slidenum">
              <a:rPr lang="da-DK" smtClean="0"/>
              <a:pPr/>
              <a:t>17</a:t>
            </a:fld>
            <a:endParaRPr lang="da-DK" dirty="0"/>
          </a:p>
        </p:txBody>
      </p:sp>
      <p:sp>
        <p:nvSpPr>
          <p:cNvPr id="6" name="Tekstfelt 5"/>
          <p:cNvSpPr txBox="1"/>
          <p:nvPr/>
        </p:nvSpPr>
        <p:spPr>
          <a:xfrm>
            <a:off x="838509" y="324525"/>
            <a:ext cx="8675110" cy="609811"/>
          </a:xfrm>
          <a:prstGeom prst="rect">
            <a:avLst/>
          </a:prstGeom>
          <a:noFill/>
        </p:spPr>
        <p:txBody>
          <a:bodyPr wrap="square" lIns="0" tIns="0" rIns="0" bIns="0" rtlCol="0">
            <a:spAutoFit/>
          </a:bodyPr>
          <a:lstStyle/>
          <a:p>
            <a:r>
              <a:rPr lang="da-DK" sz="3964" b="1" dirty="0">
                <a:latin typeface="+mj-lt"/>
              </a:rPr>
              <a:t>Eksempel på et prøveforløb</a:t>
            </a:r>
          </a:p>
        </p:txBody>
      </p:sp>
      <p:sp>
        <p:nvSpPr>
          <p:cNvPr id="8" name="Tekstfelt 7"/>
          <p:cNvSpPr txBox="1"/>
          <p:nvPr/>
        </p:nvSpPr>
        <p:spPr>
          <a:xfrm>
            <a:off x="838509" y="6369975"/>
            <a:ext cx="3282903" cy="425980"/>
          </a:xfrm>
          <a:prstGeom prst="rect">
            <a:avLst/>
          </a:prstGeom>
          <a:noFill/>
        </p:spPr>
        <p:txBody>
          <a:bodyPr wrap="square" lIns="0" tIns="0" rIns="0" bIns="0" rtlCol="0">
            <a:spAutoFit/>
          </a:bodyPr>
          <a:lstStyle/>
          <a:p>
            <a:r>
              <a:rPr lang="da-DK" sz="1389" i="1" dirty="0"/>
              <a:t>Prøvevejledningen s. 18</a:t>
            </a:r>
          </a:p>
          <a:p>
            <a:endParaRPr lang="da-DK" sz="1389" i="1" dirty="0"/>
          </a:p>
        </p:txBody>
      </p:sp>
      <p:pic>
        <p:nvPicPr>
          <p:cNvPr id="9" name="Billede 8"/>
          <p:cNvPicPr>
            <a:picLocks noChangeAspect="1"/>
          </p:cNvPicPr>
          <p:nvPr/>
        </p:nvPicPr>
        <p:blipFill rotWithShape="1">
          <a:blip r:embed="rId2"/>
          <a:srcRect l="39967" t="31448" r="17673" b="22510"/>
          <a:stretch/>
        </p:blipFill>
        <p:spPr>
          <a:xfrm>
            <a:off x="846534" y="1003989"/>
            <a:ext cx="8638655" cy="5281725"/>
          </a:xfrm>
          <a:prstGeom prst="rect">
            <a:avLst/>
          </a:prstGeom>
        </p:spPr>
      </p:pic>
    </p:spTree>
    <p:extLst>
      <p:ext uri="{BB962C8B-B14F-4D97-AF65-F5344CB8AC3E}">
        <p14:creationId xmlns:p14="http://schemas.microsoft.com/office/powerpoint/2010/main" val="27296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lede 4"/>
          <p:cNvPicPr>
            <a:picLocks noChangeAspect="1"/>
          </p:cNvPicPr>
          <p:nvPr/>
        </p:nvPicPr>
        <p:blipFill rotWithShape="1">
          <a:blip r:embed="rId2"/>
          <a:srcRect l="39832" t="23870" r="17639" b="6917"/>
          <a:stretch/>
        </p:blipFill>
        <p:spPr>
          <a:xfrm>
            <a:off x="1003882" y="803488"/>
            <a:ext cx="6472502" cy="5925287"/>
          </a:xfrm>
          <a:prstGeom prst="rect">
            <a:avLst/>
          </a:prstGeom>
        </p:spPr>
      </p:pic>
      <p:sp>
        <p:nvSpPr>
          <p:cNvPr id="4" name="Pladsholder til slidenummer 3"/>
          <p:cNvSpPr>
            <a:spLocks noGrp="1"/>
          </p:cNvSpPr>
          <p:nvPr>
            <p:ph type="sldNum" sz="quarter" idx="12"/>
          </p:nvPr>
        </p:nvSpPr>
        <p:spPr/>
        <p:txBody>
          <a:bodyPr/>
          <a:lstStyle/>
          <a:p>
            <a:fld id="{24C8C45C-947F-4981-8B3F-4F32E973C901}" type="slidenum">
              <a:rPr lang="da-DK" smtClean="0"/>
              <a:pPr/>
              <a:t>18</a:t>
            </a:fld>
            <a:endParaRPr lang="da-DK" dirty="0"/>
          </a:p>
        </p:txBody>
      </p:sp>
      <p:sp>
        <p:nvSpPr>
          <p:cNvPr id="6" name="Tekstfelt 5"/>
          <p:cNvSpPr txBox="1"/>
          <p:nvPr/>
        </p:nvSpPr>
        <p:spPr>
          <a:xfrm>
            <a:off x="1003883" y="252351"/>
            <a:ext cx="7983531" cy="609811"/>
          </a:xfrm>
          <a:prstGeom prst="rect">
            <a:avLst/>
          </a:prstGeom>
          <a:noFill/>
        </p:spPr>
        <p:txBody>
          <a:bodyPr wrap="square" lIns="0" tIns="0" rIns="0" bIns="0" rtlCol="0">
            <a:spAutoFit/>
          </a:bodyPr>
          <a:lstStyle/>
          <a:p>
            <a:r>
              <a:rPr lang="da-DK" sz="3964" b="1" dirty="0"/>
              <a:t>Eksempel på et prøveforløb</a:t>
            </a:r>
          </a:p>
        </p:txBody>
      </p:sp>
    </p:spTree>
    <p:extLst>
      <p:ext uri="{BB962C8B-B14F-4D97-AF65-F5344CB8AC3E}">
        <p14:creationId xmlns:p14="http://schemas.microsoft.com/office/powerpoint/2010/main" val="2535086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p:cNvSpPr/>
          <p:nvPr/>
        </p:nvSpPr>
        <p:spPr>
          <a:xfrm>
            <a:off x="543569" y="2191154"/>
            <a:ext cx="8264402" cy="3822125"/>
          </a:xfrm>
          <a:prstGeom prst="rect">
            <a:avLst/>
          </a:prstGeom>
          <a:solidFill>
            <a:srgbClr val="CC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dirty="0" err="1"/>
          </a:p>
        </p:txBody>
      </p:sp>
      <p:sp>
        <p:nvSpPr>
          <p:cNvPr id="2" name="Titel 1"/>
          <p:cNvSpPr>
            <a:spLocks noGrp="1"/>
          </p:cNvSpPr>
          <p:nvPr>
            <p:ph type="title"/>
          </p:nvPr>
        </p:nvSpPr>
        <p:spPr/>
        <p:txBody>
          <a:bodyPr/>
          <a:lstStyle/>
          <a:p>
            <a:r>
              <a:rPr lang="da-DK" sz="3964" b="1" dirty="0"/>
              <a:t>Bedømmelse</a:t>
            </a:r>
          </a:p>
        </p:txBody>
      </p:sp>
      <p:sp>
        <p:nvSpPr>
          <p:cNvPr id="3" name="Pladsholder til indhold 2"/>
          <p:cNvSpPr>
            <a:spLocks noGrp="1"/>
          </p:cNvSpPr>
          <p:nvPr>
            <p:ph sz="half" idx="1"/>
          </p:nvPr>
        </p:nvSpPr>
        <p:spPr>
          <a:xfrm>
            <a:off x="603025" y="1818557"/>
            <a:ext cx="8434908" cy="4466553"/>
          </a:xfrm>
        </p:spPr>
        <p:txBody>
          <a:bodyPr/>
          <a:lstStyle/>
          <a:p>
            <a:pPr marL="0" indent="0">
              <a:buNone/>
            </a:pPr>
            <a:endParaRPr lang="da-DK" b="1" dirty="0"/>
          </a:p>
          <a:p>
            <a:endParaRPr lang="da-DK" dirty="0" smtClean="0"/>
          </a:p>
          <a:p>
            <a:pPr marL="0" indent="0">
              <a:buNone/>
            </a:pPr>
            <a:r>
              <a:rPr lang="da-DK" dirty="0" smtClean="0"/>
              <a:t>Eleverne skal prøves i forhold til de kompetenceområder, kompetencemål og færdigheds- vidensområder, der er for musikfaget.</a:t>
            </a: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19</a:t>
            </a:fld>
            <a:endParaRPr lang="da-DK" dirty="0"/>
          </a:p>
        </p:txBody>
      </p:sp>
      <p:pic>
        <p:nvPicPr>
          <p:cNvPr id="4" name="Picture 3"/>
          <p:cNvPicPr>
            <a:picLocks noChangeAspect="1"/>
          </p:cNvPicPr>
          <p:nvPr>
            <p:custDataLst>
              <p:tags r:id="rId1"/>
            </p:custDataLst>
          </p:nvPr>
        </p:nvPicPr>
        <p:blipFill rotWithShape="1">
          <a:blip r:embed="rId4">
            <a:extLst>
              <a:ext uri="{28A0092B-C50C-407E-A947-70E740481C1C}">
                <a14:useLocalDpi xmlns:a14="http://schemas.microsoft.com/office/drawing/2010/main" val="0"/>
              </a:ext>
            </a:extLst>
          </a:blip>
          <a:srcRect l="28478" r="28478"/>
          <a:stretch/>
        </p:blipFill>
        <p:spPr>
          <a:xfrm>
            <a:off x="8807971" y="2191162"/>
            <a:ext cx="2468616" cy="3822373"/>
          </a:xfrm>
          <a:prstGeom prst="rect">
            <a:avLst/>
          </a:prstGeom>
        </p:spPr>
      </p:pic>
    </p:spTree>
    <p:extLst>
      <p:ext uri="{BB962C8B-B14F-4D97-AF65-F5344CB8AC3E}">
        <p14:creationId xmlns:p14="http://schemas.microsoft.com/office/powerpoint/2010/main" val="658499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164946" y="1555425"/>
            <a:ext cx="6587136" cy="400960"/>
          </a:xfrm>
        </p:spPr>
        <p:txBody>
          <a:bodyPr/>
          <a:lstStyle/>
          <a:p>
            <a:r>
              <a:rPr lang="da-DK" sz="3167" dirty="0"/>
              <a:t>Denne præsentation er til:</a:t>
            </a:r>
            <a:endParaRPr lang="da-DK" sz="7123" dirty="0"/>
          </a:p>
        </p:txBody>
      </p:sp>
      <p:sp>
        <p:nvSpPr>
          <p:cNvPr id="6" name="Pladsholder til dato 5"/>
          <p:cNvSpPr>
            <a:spLocks noGrp="1"/>
          </p:cNvSpPr>
          <p:nvPr>
            <p:ph type="dt" idx="10"/>
          </p:nvPr>
        </p:nvSpPr>
        <p:spPr/>
        <p:txBody>
          <a:bodyPr/>
          <a:lstStyle/>
          <a:p>
            <a:endParaRPr lang="da-DK" dirty="0"/>
          </a:p>
        </p:txBody>
      </p:sp>
      <p:sp>
        <p:nvSpPr>
          <p:cNvPr id="7" name="Pladsholder til slidenummer 6"/>
          <p:cNvSpPr>
            <a:spLocks noGrp="1"/>
          </p:cNvSpPr>
          <p:nvPr>
            <p:ph type="sldNum" idx="12"/>
          </p:nvPr>
        </p:nvSpPr>
        <p:spPr/>
        <p:txBody>
          <a:bodyPr/>
          <a:lstStyle/>
          <a:p>
            <a:fld id="{00000000-1234-1234-1234-123412341234}" type="slidenum">
              <a:rPr lang="da-DK" smtClean="0"/>
              <a:pPr/>
              <a:t>2</a:t>
            </a:fld>
            <a:endParaRPr lang="da-DK" dirty="0"/>
          </a:p>
        </p:txBody>
      </p:sp>
      <p:sp>
        <p:nvSpPr>
          <p:cNvPr id="9" name="Tekstfelt 8"/>
          <p:cNvSpPr txBox="1"/>
          <p:nvPr/>
        </p:nvSpPr>
        <p:spPr>
          <a:xfrm>
            <a:off x="2730354" y="2108551"/>
            <a:ext cx="2136036" cy="547690"/>
          </a:xfrm>
          <a:prstGeom prst="rect">
            <a:avLst/>
          </a:prstGeom>
          <a:noFill/>
        </p:spPr>
        <p:txBody>
          <a:bodyPr wrap="square" lIns="0" tIns="0" rIns="0" bIns="0" rtlCol="0">
            <a:spAutoFit/>
          </a:bodyPr>
          <a:lstStyle/>
          <a:p>
            <a:pPr marL="565245" indent="-565245">
              <a:buFont typeface="Arial" panose="020B0604020202020204" pitchFamily="34" charset="0"/>
              <a:buChar char="•"/>
            </a:pPr>
            <a:r>
              <a:rPr lang="da-DK" sz="1778" b="1" dirty="0">
                <a:solidFill>
                  <a:srgbClr val="007A98"/>
                </a:solidFill>
              </a:rPr>
              <a:t>lærere</a:t>
            </a:r>
          </a:p>
          <a:p>
            <a:pPr marL="565245" indent="-565245">
              <a:buFont typeface="Arial" panose="020B0604020202020204" pitchFamily="34" charset="0"/>
              <a:buChar char="•"/>
            </a:pPr>
            <a:r>
              <a:rPr lang="da-DK" sz="1778" b="1" dirty="0">
                <a:solidFill>
                  <a:srgbClr val="EABD2E"/>
                </a:solidFill>
              </a:rPr>
              <a:t>elever</a:t>
            </a:r>
            <a:endParaRPr lang="da-DK" sz="3956" b="1" dirty="0">
              <a:solidFill>
                <a:srgbClr val="EABD2E"/>
              </a:solidFill>
            </a:endParaRPr>
          </a:p>
        </p:txBody>
      </p:sp>
      <p:sp>
        <p:nvSpPr>
          <p:cNvPr id="10" name="Tekstfelt 9"/>
          <p:cNvSpPr txBox="1"/>
          <p:nvPr/>
        </p:nvSpPr>
        <p:spPr>
          <a:xfrm>
            <a:off x="2164942" y="2808420"/>
            <a:ext cx="8511755" cy="304272"/>
          </a:xfrm>
          <a:prstGeom prst="rect">
            <a:avLst/>
          </a:prstGeom>
          <a:noFill/>
        </p:spPr>
        <p:txBody>
          <a:bodyPr wrap="square" lIns="0" tIns="0" rIns="0" bIns="0" rtlCol="0">
            <a:spAutoFit/>
          </a:bodyPr>
          <a:lstStyle/>
          <a:p>
            <a:r>
              <a:rPr lang="da-DK" sz="1978" dirty="0"/>
              <a:t>og omhandler prøven i valgfaget musik</a:t>
            </a:r>
          </a:p>
        </p:txBody>
      </p:sp>
      <p:sp>
        <p:nvSpPr>
          <p:cNvPr id="11" name="Tekstfelt 10"/>
          <p:cNvSpPr txBox="1"/>
          <p:nvPr/>
        </p:nvSpPr>
        <p:spPr>
          <a:xfrm>
            <a:off x="2164943" y="3596679"/>
            <a:ext cx="7870215" cy="1369224"/>
          </a:xfrm>
          <a:prstGeom prst="rect">
            <a:avLst/>
          </a:prstGeom>
          <a:noFill/>
        </p:spPr>
        <p:txBody>
          <a:bodyPr wrap="square" lIns="0" tIns="0" rIns="0" bIns="0" rtlCol="0">
            <a:spAutoFit/>
          </a:bodyPr>
          <a:lstStyle/>
          <a:p>
            <a:pPr>
              <a:lnSpc>
                <a:spcPct val="150000"/>
              </a:lnSpc>
            </a:pPr>
            <a:r>
              <a:rPr lang="da-DK" sz="1778" i="1" dirty="0"/>
              <a:t>Du kan bruge præsentationen direkte i undervisningen. </a:t>
            </a:r>
          </a:p>
          <a:p>
            <a:r>
              <a:rPr lang="da-DK" sz="1778" i="1" dirty="0"/>
              <a:t>På næste slide kan du se, hvilke slides der er til dig som lærer og hvilke slides, du kan gennemgå med eleverne. </a:t>
            </a:r>
          </a:p>
          <a:p>
            <a:pPr>
              <a:lnSpc>
                <a:spcPct val="150000"/>
              </a:lnSpc>
            </a:pPr>
            <a:endParaRPr lang="da-DK" sz="1778" i="1" dirty="0"/>
          </a:p>
        </p:txBody>
      </p:sp>
    </p:spTree>
    <p:extLst>
      <p:ext uri="{BB962C8B-B14F-4D97-AF65-F5344CB8AC3E}">
        <p14:creationId xmlns:p14="http://schemas.microsoft.com/office/powerpoint/2010/main" val="135952028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ktangel 8"/>
          <p:cNvSpPr/>
          <p:nvPr/>
        </p:nvSpPr>
        <p:spPr>
          <a:xfrm>
            <a:off x="551140" y="2374357"/>
            <a:ext cx="10921223" cy="4220389"/>
          </a:xfrm>
          <a:prstGeom prst="rect">
            <a:avLst/>
          </a:prstGeom>
          <a:solidFill>
            <a:srgbClr val="CCE4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dirty="0" err="1"/>
          </a:p>
        </p:txBody>
      </p:sp>
      <p:sp>
        <p:nvSpPr>
          <p:cNvPr id="2" name="Titel 1"/>
          <p:cNvSpPr>
            <a:spLocks noGrp="1"/>
          </p:cNvSpPr>
          <p:nvPr>
            <p:ph type="title"/>
          </p:nvPr>
        </p:nvSpPr>
        <p:spPr/>
        <p:txBody>
          <a:bodyPr/>
          <a:lstStyle/>
          <a:p>
            <a:r>
              <a:rPr lang="da-DK" sz="3964" b="1" dirty="0"/>
              <a:t>Vurderingskriterier</a:t>
            </a:r>
            <a:r>
              <a:rPr lang="da-DK" b="1" dirty="0" smtClean="0"/>
              <a:t/>
            </a:r>
            <a:br>
              <a:rPr lang="da-DK" b="1" dirty="0" smtClean="0"/>
            </a:br>
            <a:r>
              <a:rPr lang="da-DK" dirty="0" smtClean="0"/>
              <a:t/>
            </a:r>
            <a:br>
              <a:rPr lang="da-DK" dirty="0" smtClean="0"/>
            </a:br>
            <a:r>
              <a:rPr lang="da-DK" sz="1982" b="1" dirty="0">
                <a:latin typeface="+mn-lt"/>
              </a:rPr>
              <a:t>Eleverne bedømmes og prøves i følgende to områder: </a:t>
            </a:r>
            <a:r>
              <a:rPr lang="da-DK" dirty="0"/>
              <a:t/>
            </a:r>
            <a:br>
              <a:rPr lang="da-DK" dirty="0"/>
            </a:br>
            <a:r>
              <a:rPr lang="da-DK" dirty="0" smtClean="0"/>
              <a:t/>
            </a:r>
            <a:br>
              <a:rPr lang="da-DK" dirty="0" smtClean="0"/>
            </a:br>
            <a:endParaRPr lang="da-DK" dirty="0"/>
          </a:p>
        </p:txBody>
      </p:sp>
      <p:sp>
        <p:nvSpPr>
          <p:cNvPr id="3" name="Pladsholder til indhold 2"/>
          <p:cNvSpPr>
            <a:spLocks noGrp="1"/>
          </p:cNvSpPr>
          <p:nvPr>
            <p:ph sz="half" idx="1"/>
          </p:nvPr>
        </p:nvSpPr>
        <p:spPr>
          <a:xfrm>
            <a:off x="1021242" y="1759773"/>
            <a:ext cx="11101346" cy="4657020"/>
          </a:xfrm>
        </p:spPr>
        <p:txBody>
          <a:bodyPr/>
          <a:lstStyle/>
          <a:p>
            <a:pPr marL="0" indent="0">
              <a:buNone/>
            </a:pPr>
            <a:endParaRPr lang="da-DK" b="1" dirty="0" smtClean="0"/>
          </a:p>
          <a:p>
            <a:pPr marL="0" indent="0">
              <a:buNone/>
            </a:pPr>
            <a:endParaRPr lang="da-DK" dirty="0" smtClean="0"/>
          </a:p>
          <a:p>
            <a:pPr marL="0" indent="0">
              <a:buNone/>
            </a:pPr>
            <a:r>
              <a:rPr lang="da-DK" sz="1389" b="1" dirty="0"/>
              <a:t>1) Musikalske færdigheder:</a:t>
            </a:r>
          </a:p>
          <a:p>
            <a:r>
              <a:rPr lang="da-DK" sz="1389" dirty="0"/>
              <a:t>at træffe kvalificerede valg </a:t>
            </a:r>
          </a:p>
          <a:p>
            <a:r>
              <a:rPr lang="da-DK" sz="1389" dirty="0"/>
              <a:t>at turde være eksperimenterende og vise kvalitet i musikfremførelsen </a:t>
            </a:r>
          </a:p>
          <a:p>
            <a:r>
              <a:rPr lang="da-DK" sz="1389" dirty="0"/>
              <a:t>at kunne samarbejde og bidrage til det samlede musikalske udtryk </a:t>
            </a:r>
          </a:p>
          <a:p>
            <a:pPr marL="0" indent="0">
              <a:buNone/>
            </a:pPr>
            <a:r>
              <a:rPr lang="da-DK" sz="1389" b="1" dirty="0"/>
              <a:t>2) Musikfaglig viden:</a:t>
            </a:r>
          </a:p>
          <a:p>
            <a:r>
              <a:rPr lang="da-DK" sz="1389" dirty="0"/>
              <a:t>at have viden i forhold til det lodtrukne færdigheds – og vidensområde </a:t>
            </a:r>
          </a:p>
          <a:p>
            <a:r>
              <a:rPr lang="da-DK" sz="1389" dirty="0"/>
              <a:t>at kunne perspektivere det lodtrukne færdigheds- og vidensområde i forhold til den praktiske del </a:t>
            </a:r>
          </a:p>
          <a:p>
            <a:r>
              <a:rPr lang="da-DK" sz="1389" dirty="0"/>
              <a:t>at demonstrere viden om betydningen af egen musikalske rolle i forhold til det samlede musikalske udtryk </a:t>
            </a:r>
          </a:p>
          <a:p>
            <a:r>
              <a:rPr lang="da-DK" sz="1389" dirty="0"/>
              <a:t> at kunne anvende fag ord og begreber</a:t>
            </a:r>
          </a:p>
          <a:p>
            <a:endParaRPr lang="da-DK" dirty="0" smtClean="0"/>
          </a:p>
          <a:p>
            <a:endParaRPr lang="da-DK" dirty="0" smtClean="0"/>
          </a:p>
          <a:p>
            <a:pPr marL="0" indent="0">
              <a:buNone/>
            </a:pPr>
            <a:endParaRPr lang="da-DK" dirty="0"/>
          </a:p>
          <a:p>
            <a:pPr marL="0" indent="0">
              <a:buNone/>
            </a:pPr>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20</a:t>
            </a:fld>
            <a:endParaRPr lang="da-DK" dirty="0"/>
          </a:p>
        </p:txBody>
      </p:sp>
    </p:spTree>
    <p:extLst>
      <p:ext uri="{BB962C8B-B14F-4D97-AF65-F5344CB8AC3E}">
        <p14:creationId xmlns:p14="http://schemas.microsoft.com/office/powerpoint/2010/main" val="84158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03020" y="627116"/>
            <a:ext cx="9152738" cy="924242"/>
          </a:xfrm>
        </p:spPr>
        <p:txBody>
          <a:bodyPr/>
          <a:lstStyle/>
          <a:p>
            <a:r>
              <a:rPr lang="da-DK" sz="3964" b="1" dirty="0"/>
              <a:t>Vurdering</a:t>
            </a:r>
          </a:p>
        </p:txBody>
      </p:sp>
      <p:sp>
        <p:nvSpPr>
          <p:cNvPr id="3" name="Pladsholder til indhold 2"/>
          <p:cNvSpPr>
            <a:spLocks noGrp="1"/>
          </p:cNvSpPr>
          <p:nvPr>
            <p:ph sz="half" idx="1"/>
          </p:nvPr>
        </p:nvSpPr>
        <p:spPr>
          <a:xfrm>
            <a:off x="603031" y="1831966"/>
            <a:ext cx="10984393" cy="4453148"/>
          </a:xfrm>
          <a:solidFill>
            <a:srgbClr val="CCE4EA"/>
          </a:solidFill>
        </p:spPr>
        <p:txBody>
          <a:bodyPr/>
          <a:lstStyle/>
          <a:p>
            <a:endParaRPr lang="da-DK" dirty="0" smtClean="0"/>
          </a:p>
          <a:p>
            <a:r>
              <a:rPr lang="da-DK" dirty="0" smtClean="0"/>
              <a:t>Vigtigt </a:t>
            </a:r>
            <a:r>
              <a:rPr lang="da-DK" dirty="0"/>
              <a:t>både at medtage præstationens positive og negative sider. </a:t>
            </a:r>
          </a:p>
          <a:p>
            <a:r>
              <a:rPr lang="da-DK" dirty="0"/>
              <a:t>D</a:t>
            </a:r>
            <a:r>
              <a:rPr lang="da-DK" dirty="0" smtClean="0"/>
              <a:t>et kan fx. være </a:t>
            </a:r>
            <a:r>
              <a:rPr lang="da-DK" dirty="0"/>
              <a:t>i valget af instrument/lydkilde og det, musikgruppen har valgt at fremføre. </a:t>
            </a:r>
            <a:endParaRPr lang="da-DK" dirty="0" smtClean="0"/>
          </a:p>
          <a:p>
            <a:r>
              <a:rPr lang="da-DK" dirty="0" smtClean="0"/>
              <a:t>Her </a:t>
            </a:r>
            <a:r>
              <a:rPr lang="da-DK" dirty="0"/>
              <a:t>kan eleverne både vise kvalificerede og mindre kvalificerede valg. Hvis en elev ikke mestrer et instrument så godt, er et kvalificeret valg at spille noget enkelt, men sørge for at give det et musikalsk og måske kreativt særpræg. </a:t>
            </a:r>
            <a:endParaRPr lang="da-DK" dirty="0" smtClean="0"/>
          </a:p>
          <a:p>
            <a:r>
              <a:rPr lang="da-DK" dirty="0" smtClean="0"/>
              <a:t>Det </a:t>
            </a:r>
            <a:r>
              <a:rPr lang="da-DK" dirty="0"/>
              <a:t>kan også være, at det skinner tydeligt igennem, om den enkelte elev har samarbejdet med gruppen eller ej. </a:t>
            </a:r>
            <a:endParaRPr lang="da-DK" dirty="0" smtClean="0"/>
          </a:p>
          <a:p>
            <a:r>
              <a:rPr lang="da-DK" dirty="0" smtClean="0"/>
              <a:t>Hvis </a:t>
            </a:r>
            <a:r>
              <a:rPr lang="da-DK" dirty="0"/>
              <a:t>en elev mestrer sit instrument særligt godt og samtidig samarbejder og yder positivt til det samlede musikalske udtryk, skal dette også medtages i vurderingen. </a:t>
            </a:r>
          </a:p>
          <a:p>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21</a:t>
            </a:fld>
            <a:endParaRPr lang="da-DK" dirty="0"/>
          </a:p>
        </p:txBody>
      </p:sp>
    </p:spTree>
    <p:extLst>
      <p:ext uri="{BB962C8B-B14F-4D97-AF65-F5344CB8AC3E}">
        <p14:creationId xmlns:p14="http://schemas.microsoft.com/office/powerpoint/2010/main" val="40756787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p:cNvSpPr/>
          <p:nvPr/>
        </p:nvSpPr>
        <p:spPr>
          <a:xfrm>
            <a:off x="798780" y="1352998"/>
            <a:ext cx="8587883" cy="2472045"/>
          </a:xfrm>
          <a:prstGeom prst="rect">
            <a:avLst/>
          </a:prstGeom>
          <a:solidFill>
            <a:srgbClr val="CCE4EA"/>
          </a:solidFill>
          <a:ln>
            <a:solidFill>
              <a:srgbClr val="37B7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a-DK" sz="1978" dirty="0">
                <a:solidFill>
                  <a:schemeClr val="tx1"/>
                </a:solidFill>
              </a:rPr>
              <a:t>Du skal påse, at prøverne er i overensstemmelse med målene og øvrige krav i reglerne om faget</a:t>
            </a:r>
          </a:p>
          <a:p>
            <a:endParaRPr lang="da-DK" sz="1978" dirty="0">
              <a:solidFill>
                <a:schemeClr val="tx1"/>
              </a:solidFill>
            </a:endParaRPr>
          </a:p>
          <a:p>
            <a:r>
              <a:rPr lang="da-DK" sz="1978" dirty="0">
                <a:solidFill>
                  <a:schemeClr val="tx1"/>
                </a:solidFill>
              </a:rPr>
              <a:t>Medvirke til at påse, at prøverne gennemføres i overensstemmelse med de gældende regler</a:t>
            </a:r>
          </a:p>
          <a:p>
            <a:endParaRPr lang="da-DK" sz="1978" dirty="0">
              <a:solidFill>
                <a:schemeClr val="tx1"/>
              </a:solidFill>
            </a:endParaRPr>
          </a:p>
          <a:p>
            <a:r>
              <a:rPr lang="da-DK" sz="1978" dirty="0">
                <a:solidFill>
                  <a:schemeClr val="tx1"/>
                </a:solidFill>
              </a:rPr>
              <a:t>Medvirke til at påse, at eleverne får en ensartet og retfærdig behandling, og at deres præstationer får en pålidelig bedømmelse</a:t>
            </a:r>
            <a:endParaRPr lang="da-DK" sz="1978" dirty="0" err="1">
              <a:solidFill>
                <a:schemeClr val="tx1"/>
              </a:solidFill>
            </a:endParaRPr>
          </a:p>
        </p:txBody>
      </p:sp>
      <p:sp>
        <p:nvSpPr>
          <p:cNvPr id="4" name="Pladsholder til slidenummer 3"/>
          <p:cNvSpPr>
            <a:spLocks noGrp="1"/>
          </p:cNvSpPr>
          <p:nvPr>
            <p:ph type="sldNum" sz="quarter" idx="12"/>
          </p:nvPr>
        </p:nvSpPr>
        <p:spPr/>
        <p:txBody>
          <a:bodyPr/>
          <a:lstStyle/>
          <a:p>
            <a:fld id="{24C8C45C-947F-4981-8B3F-4F32E973C901}" type="slidenum">
              <a:rPr lang="da-DK" smtClean="0"/>
              <a:pPr/>
              <a:t>22</a:t>
            </a:fld>
            <a:endParaRPr lang="da-DK" dirty="0"/>
          </a:p>
        </p:txBody>
      </p:sp>
      <p:sp>
        <p:nvSpPr>
          <p:cNvPr id="5" name="Google Shape;200;p25"/>
          <p:cNvSpPr txBox="1">
            <a:spLocks/>
          </p:cNvSpPr>
          <p:nvPr/>
        </p:nvSpPr>
        <p:spPr>
          <a:xfrm>
            <a:off x="632426" y="388719"/>
            <a:ext cx="8159626" cy="548474"/>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83000"/>
              </a:lnSpc>
              <a:spcBef>
                <a:spcPct val="0"/>
              </a:spcBef>
              <a:buNone/>
              <a:defRPr sz="5400" kern="1200">
                <a:solidFill>
                  <a:schemeClr val="tx1"/>
                </a:solidFill>
                <a:latin typeface="+mj-lt"/>
                <a:ea typeface="+mj-ea"/>
                <a:cs typeface="+mj-cs"/>
              </a:defRPr>
            </a:lvl1pPr>
          </a:lstStyle>
          <a:p>
            <a:pPr>
              <a:spcBef>
                <a:spcPts val="0"/>
              </a:spcBef>
              <a:buClr>
                <a:schemeClr val="dk1"/>
              </a:buClr>
              <a:buSzPts val="5400"/>
            </a:pPr>
            <a:r>
              <a:rPr lang="da-DK" sz="3964" b="1" dirty="0">
                <a:cs typeface="Arial"/>
                <a:sym typeface="Arial"/>
              </a:rPr>
              <a:t>Når du skal være censor</a:t>
            </a:r>
            <a:r>
              <a:rPr lang="da-DK" sz="2767" dirty="0"/>
              <a:t/>
            </a:r>
            <a:br>
              <a:rPr lang="da-DK" sz="2767" dirty="0"/>
            </a:br>
            <a:r>
              <a:rPr lang="da-DK" sz="2767" dirty="0">
                <a:solidFill>
                  <a:schemeClr val="dk1"/>
                </a:solidFill>
                <a:ea typeface="Verdana"/>
                <a:cs typeface="Verdana"/>
                <a:sym typeface="Verdana"/>
              </a:rPr>
              <a:t/>
            </a:r>
            <a:br>
              <a:rPr lang="da-DK" sz="2767" dirty="0">
                <a:solidFill>
                  <a:schemeClr val="dk1"/>
                </a:solidFill>
                <a:ea typeface="Verdana"/>
                <a:cs typeface="Verdana"/>
                <a:sym typeface="Verdana"/>
              </a:rPr>
            </a:br>
            <a:endParaRPr lang="da-DK" sz="2767" b="1" u="sng" dirty="0">
              <a:solidFill>
                <a:srgbClr val="007A98"/>
              </a:solidFill>
              <a:latin typeface="Arial"/>
              <a:ea typeface="Arial"/>
              <a:cs typeface="Arial"/>
              <a:sym typeface="Arial"/>
            </a:endParaRPr>
          </a:p>
        </p:txBody>
      </p:sp>
      <p:sp>
        <p:nvSpPr>
          <p:cNvPr id="6" name="Google Shape;192;p24"/>
          <p:cNvSpPr txBox="1">
            <a:spLocks/>
          </p:cNvSpPr>
          <p:nvPr/>
        </p:nvSpPr>
        <p:spPr>
          <a:xfrm>
            <a:off x="596497" y="937190"/>
            <a:ext cx="9279363" cy="7118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10" name="Rektangel 9"/>
          <p:cNvSpPr/>
          <p:nvPr/>
        </p:nvSpPr>
        <p:spPr>
          <a:xfrm>
            <a:off x="798780" y="4477112"/>
            <a:ext cx="8404686" cy="1734349"/>
          </a:xfrm>
          <a:prstGeom prst="rect">
            <a:avLst/>
          </a:prstGeom>
        </p:spPr>
        <p:txBody>
          <a:bodyPr wrap="square">
            <a:spAutoFit/>
          </a:bodyPr>
          <a:lstStyle/>
          <a:p>
            <a:pPr marL="621769" lvl="1" indent="-169574">
              <a:buFont typeface="Arial" panose="020B0604020202020204" pitchFamily="34" charset="0"/>
              <a:buChar char="•"/>
            </a:pPr>
            <a:r>
              <a:rPr lang="da-DK" sz="1189" dirty="0"/>
              <a:t>Forud for prøven kan du med fordel tage kontakt til læreren for en drøftelse af prøvens gennemførelse og afklaring af eventuelle spørgsmål. På den måde afklares eventuelle tvivlsspørgsmål inden prøvens start. </a:t>
            </a:r>
          </a:p>
          <a:p>
            <a:pPr marL="621769" lvl="1" indent="-169574">
              <a:buFont typeface="Arial" panose="020B0604020202020204" pitchFamily="34" charset="0"/>
              <a:buChar char="•"/>
            </a:pPr>
            <a:endParaRPr lang="da-DK" sz="1189" dirty="0"/>
          </a:p>
          <a:p>
            <a:pPr marL="621769" lvl="1" indent="-169574">
              <a:buFont typeface="Arial" panose="020B0604020202020204" pitchFamily="34" charset="0"/>
              <a:buChar char="•"/>
            </a:pPr>
            <a:r>
              <a:rPr lang="da-DK" sz="1189" dirty="0"/>
              <a:t>Under eksaminationen kan censor stille uddybende spørgsmål til eleverne. Både censor og eksaminator skal tage notater om præstationen og karakterfastsættelsen til brug for skolens leders behandling af eventuelle klagesager. Notaterne skal opbevares i tre måneder efter bedømmelsen er afsluttet, eller en eventuel klagesag er afgjort.</a:t>
            </a:r>
          </a:p>
          <a:p>
            <a:pPr lvl="1"/>
            <a:endParaRPr lang="da-DK" sz="1189" dirty="0"/>
          </a:p>
        </p:txBody>
      </p:sp>
      <p:sp>
        <p:nvSpPr>
          <p:cNvPr id="14" name="Tekstfelt 13"/>
          <p:cNvSpPr txBox="1"/>
          <p:nvPr/>
        </p:nvSpPr>
        <p:spPr>
          <a:xfrm>
            <a:off x="866443" y="6568664"/>
            <a:ext cx="2395779" cy="212991"/>
          </a:xfrm>
          <a:prstGeom prst="rect">
            <a:avLst/>
          </a:prstGeom>
          <a:noFill/>
        </p:spPr>
        <p:txBody>
          <a:bodyPr wrap="square" lIns="0" tIns="0" rIns="0" bIns="0" rtlCol="0">
            <a:spAutoFit/>
          </a:bodyPr>
          <a:lstStyle/>
          <a:p>
            <a:r>
              <a:rPr lang="da-DK" sz="1389" i="1" dirty="0"/>
              <a:t>Prøvevejledningen s. 15</a:t>
            </a:r>
          </a:p>
        </p:txBody>
      </p:sp>
      <p:sp>
        <p:nvSpPr>
          <p:cNvPr id="15" name="Ellipse 14"/>
          <p:cNvSpPr/>
          <p:nvPr/>
        </p:nvSpPr>
        <p:spPr>
          <a:xfrm>
            <a:off x="555756" y="3882037"/>
            <a:ext cx="9073922" cy="2780553"/>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dirty="0" err="1"/>
          </a:p>
        </p:txBody>
      </p:sp>
    </p:spTree>
    <p:extLst>
      <p:ext uri="{BB962C8B-B14F-4D97-AF65-F5344CB8AC3E}">
        <p14:creationId xmlns:p14="http://schemas.microsoft.com/office/powerpoint/2010/main" val="2005594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prstGeom prst="rect">
            <a:avLst/>
          </a:prstGeom>
          <a:noFill/>
          <a:ln>
            <a:noFill/>
          </a:ln>
        </p:spPr>
        <p:txBody>
          <a:bodyPr spcFirstLastPara="1" vert="horz" wrap="square" lIns="0" tIns="0" rIns="0" bIns="0" rtlCol="0" anchor="t" anchorCtr="0">
            <a:noAutofit/>
          </a:bodyPr>
          <a:lstStyle/>
          <a:p>
            <a:pPr>
              <a:spcBef>
                <a:spcPts val="0"/>
              </a:spcBef>
              <a:buClr>
                <a:schemeClr val="dk1"/>
              </a:buClr>
              <a:buSzPts val="5400"/>
            </a:pPr>
            <a:r>
              <a:rPr lang="da-DK" sz="3964" b="1" dirty="0">
                <a:ea typeface="Arial"/>
                <a:cs typeface="Arial"/>
                <a:sym typeface="Arial"/>
              </a:rPr>
              <a:t>Gode links</a:t>
            </a:r>
            <a:r>
              <a:rPr lang="da-DK" dirty="0">
                <a:solidFill>
                  <a:schemeClr val="dk1"/>
                </a:solidFill>
                <a:ea typeface="Verdana"/>
                <a:cs typeface="Verdana"/>
                <a:sym typeface="Verdana"/>
              </a:rPr>
              <a:t/>
            </a:r>
            <a:br>
              <a:rPr lang="da-DK" dirty="0">
                <a:solidFill>
                  <a:schemeClr val="dk1"/>
                </a:solidFill>
                <a:ea typeface="Verdana"/>
                <a:cs typeface="Verdana"/>
                <a:sym typeface="Verdana"/>
              </a:rPr>
            </a:br>
            <a:endParaRPr b="1" dirty="0">
              <a:latin typeface="Arial"/>
              <a:ea typeface="Arial"/>
              <a:cs typeface="Arial"/>
              <a:sym typeface="Arial"/>
            </a:endParaRPr>
          </a:p>
        </p:txBody>
      </p:sp>
      <p:sp>
        <p:nvSpPr>
          <p:cNvPr id="7" name="Google Shape;192;p24"/>
          <p:cNvSpPr txBox="1">
            <a:spLocks/>
          </p:cNvSpPr>
          <p:nvPr/>
        </p:nvSpPr>
        <p:spPr>
          <a:xfrm>
            <a:off x="596497" y="1280720"/>
            <a:ext cx="9279363" cy="7118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5" name="Tekstfelt 4"/>
          <p:cNvSpPr txBox="1"/>
          <p:nvPr/>
        </p:nvSpPr>
        <p:spPr>
          <a:xfrm>
            <a:off x="322540" y="1792790"/>
            <a:ext cx="8537702" cy="3651266"/>
          </a:xfrm>
          <a:prstGeom prst="rect">
            <a:avLst/>
          </a:prstGeom>
          <a:noFill/>
        </p:spPr>
        <p:txBody>
          <a:bodyPr wrap="square" lIns="0" tIns="0" rIns="0" bIns="0" rtlCol="0">
            <a:spAutoFit/>
          </a:bodyPr>
          <a:lstStyle/>
          <a:p>
            <a:r>
              <a:rPr lang="da-DK" sz="1978" b="1" dirty="0">
                <a:ea typeface="Arial"/>
                <a:cs typeface="Arial"/>
                <a:sym typeface="Arial"/>
              </a:rPr>
              <a:t>Link til prøvevejledningen: </a:t>
            </a:r>
            <a:r>
              <a:rPr lang="da-DK" sz="1978" dirty="0">
                <a:hlinkClick r:id="rId3"/>
              </a:rPr>
              <a:t>Prøvevejledninger til folkeskolens prøver | Børne– og Undervisningsministeriet (uvm.dk)</a:t>
            </a:r>
            <a:r>
              <a:rPr lang="da-DK" sz="1978" dirty="0"/>
              <a:t> </a:t>
            </a:r>
          </a:p>
          <a:p>
            <a:endParaRPr lang="da-DK" sz="1978" dirty="0"/>
          </a:p>
          <a:p>
            <a:endParaRPr lang="da-DK" sz="1978" b="1" dirty="0">
              <a:latin typeface="Arial"/>
              <a:ea typeface="Arial"/>
              <a:cs typeface="Arial"/>
              <a:sym typeface="Arial"/>
            </a:endParaRPr>
          </a:p>
          <a:p>
            <a:endParaRPr lang="da-DK" sz="1978" b="1" dirty="0">
              <a:latin typeface="Arial"/>
              <a:ea typeface="Arial"/>
              <a:cs typeface="Arial"/>
              <a:sym typeface="Arial"/>
            </a:endParaRPr>
          </a:p>
          <a:p>
            <a:r>
              <a:rPr lang="da-DK" sz="1978" b="1" dirty="0">
                <a:cs typeface="Arial"/>
                <a:sym typeface="Arial"/>
              </a:rPr>
              <a:t>Link til </a:t>
            </a:r>
            <a:r>
              <a:rPr lang="da-DK" sz="1978" b="1" dirty="0" err="1">
                <a:cs typeface="Arial"/>
                <a:sym typeface="Arial"/>
              </a:rPr>
              <a:t>webinar</a:t>
            </a:r>
            <a:r>
              <a:rPr lang="da-DK" sz="1978" b="1" dirty="0">
                <a:cs typeface="Arial"/>
                <a:sym typeface="Arial"/>
              </a:rPr>
              <a:t> om prøven: </a:t>
            </a:r>
            <a:r>
              <a:rPr lang="da-DK" sz="1978" dirty="0" err="1">
                <a:hlinkClick r:id="rId4"/>
              </a:rPr>
              <a:t>Webinarer</a:t>
            </a:r>
            <a:r>
              <a:rPr lang="da-DK" sz="1978" dirty="0">
                <a:hlinkClick r:id="rId4"/>
              </a:rPr>
              <a:t> om de nye prøvevejledninger | Børne– og Undervisningsministeriet (uvm.dk)</a:t>
            </a:r>
            <a:r>
              <a:rPr lang="da-DK" sz="1978" dirty="0"/>
              <a:t> </a:t>
            </a:r>
          </a:p>
          <a:p>
            <a:endParaRPr lang="da-DK" sz="1978" dirty="0"/>
          </a:p>
          <a:p>
            <a:endParaRPr lang="da-DK" sz="1978" b="1" dirty="0">
              <a:cs typeface="Arial"/>
              <a:sym typeface="Arial"/>
            </a:endParaRPr>
          </a:p>
          <a:p>
            <a:endParaRPr lang="da-DK" sz="1978" b="1" dirty="0">
              <a:cs typeface="Arial"/>
              <a:sym typeface="Arial"/>
            </a:endParaRPr>
          </a:p>
          <a:p>
            <a:r>
              <a:rPr lang="da-DK" sz="1978" b="1" dirty="0">
                <a:cs typeface="Arial"/>
                <a:sym typeface="Arial"/>
              </a:rPr>
              <a:t>Kort film om undervisningsbeskrivelsen</a:t>
            </a:r>
            <a:r>
              <a:rPr lang="da-DK" sz="1978" b="1" dirty="0">
                <a:latin typeface="Arial"/>
                <a:cs typeface="Arial"/>
                <a:sym typeface="Arial"/>
              </a:rPr>
              <a:t>: </a:t>
            </a:r>
            <a:r>
              <a:rPr lang="da-DK" sz="1978" dirty="0">
                <a:hlinkClick r:id="rId5"/>
              </a:rPr>
              <a:t>Undervisningsbeskrivelser | emu </a:t>
            </a:r>
            <a:r>
              <a:rPr lang="da-DK" sz="1978" dirty="0" err="1">
                <a:hlinkClick r:id="rId5"/>
              </a:rPr>
              <a:t>danmarks</a:t>
            </a:r>
            <a:r>
              <a:rPr lang="da-DK" sz="1978" dirty="0">
                <a:hlinkClick r:id="rId5"/>
              </a:rPr>
              <a:t> læringsportal </a:t>
            </a:r>
            <a:endParaRPr lang="da-DK" sz="1978" dirty="0"/>
          </a:p>
        </p:txBody>
      </p:sp>
      <p:pic>
        <p:nvPicPr>
          <p:cNvPr id="11" name="Billede 10"/>
          <p:cNvPicPr>
            <a:picLocks noChangeAspect="1"/>
          </p:cNvPicPr>
          <p:nvPr/>
        </p:nvPicPr>
        <p:blipFill rotWithShape="1">
          <a:blip r:embed="rId6"/>
          <a:srcRect l="50687" t="22889" r="28813" b="26111"/>
          <a:stretch/>
        </p:blipFill>
        <p:spPr>
          <a:xfrm>
            <a:off x="9752268" y="574756"/>
            <a:ext cx="1825789" cy="2554995"/>
          </a:xfrm>
          <a:prstGeom prst="rect">
            <a:avLst/>
          </a:prstGeom>
        </p:spPr>
      </p:pic>
      <p:pic>
        <p:nvPicPr>
          <p:cNvPr id="12" name="Billede 11"/>
          <p:cNvPicPr>
            <a:picLocks noChangeAspect="1"/>
          </p:cNvPicPr>
          <p:nvPr/>
        </p:nvPicPr>
        <p:blipFill rotWithShape="1">
          <a:blip r:embed="rId7"/>
          <a:srcRect l="11481" t="28334" r="35395" b="22889"/>
          <a:stretch/>
        </p:blipFill>
        <p:spPr>
          <a:xfrm>
            <a:off x="8860245" y="3129759"/>
            <a:ext cx="2905954" cy="1500840"/>
          </a:xfrm>
          <a:prstGeom prst="rect">
            <a:avLst/>
          </a:prstGeom>
        </p:spPr>
      </p:pic>
      <p:pic>
        <p:nvPicPr>
          <p:cNvPr id="13" name="Billede 12"/>
          <p:cNvPicPr>
            <a:picLocks noChangeAspect="1"/>
          </p:cNvPicPr>
          <p:nvPr/>
        </p:nvPicPr>
        <p:blipFill rotWithShape="1">
          <a:blip r:embed="rId8"/>
          <a:srcRect l="16414" t="28342" r="9357" b="15665"/>
          <a:stretch/>
        </p:blipFill>
        <p:spPr>
          <a:xfrm>
            <a:off x="8933286" y="4962044"/>
            <a:ext cx="2900409" cy="1230730"/>
          </a:xfrm>
          <a:prstGeom prst="rect">
            <a:avLst/>
          </a:prstGeom>
        </p:spPr>
      </p:pic>
    </p:spTree>
    <p:extLst>
      <p:ext uri="{BB962C8B-B14F-4D97-AF65-F5344CB8AC3E}">
        <p14:creationId xmlns:p14="http://schemas.microsoft.com/office/powerpoint/2010/main" val="390341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3285" y="566703"/>
            <a:ext cx="11088932" cy="926169"/>
          </a:xfrm>
        </p:spPr>
        <p:txBody>
          <a:bodyPr/>
          <a:lstStyle/>
          <a:p>
            <a:r>
              <a:rPr lang="da-DK" sz="3964" b="1" dirty="0"/>
              <a:t>Flere oplysninger om folkeskolens prøver</a:t>
            </a:r>
            <a:r>
              <a:rPr lang="da-DK" b="1" dirty="0"/>
              <a:t/>
            </a:r>
            <a:br>
              <a:rPr lang="da-DK" b="1" dirty="0"/>
            </a:br>
            <a:r>
              <a:rPr lang="da-DK" b="1" dirty="0"/>
              <a:t/>
            </a:r>
            <a:br>
              <a:rPr lang="da-DK" b="1" dirty="0"/>
            </a:br>
            <a:r>
              <a:rPr lang="da-DK" sz="1978" b="1" dirty="0">
                <a:latin typeface="+mn-lt"/>
              </a:rPr>
              <a:t>Love og regler om folkeskolens prøver: </a:t>
            </a:r>
            <a:r>
              <a:rPr lang="da-DK" sz="1978" dirty="0">
                <a:latin typeface="+mn-lt"/>
              </a:rPr>
              <a:t/>
            </a:r>
            <a:br>
              <a:rPr lang="da-DK" sz="1978" dirty="0">
                <a:latin typeface="+mn-lt"/>
              </a:rPr>
            </a:br>
            <a:r>
              <a:rPr lang="da-DK" sz="1978" dirty="0">
                <a:latin typeface="+mn-lt"/>
              </a:rPr>
              <a:t/>
            </a:r>
            <a:br>
              <a:rPr lang="da-DK" sz="1978" dirty="0">
                <a:latin typeface="+mn-lt"/>
              </a:rPr>
            </a:br>
            <a:r>
              <a:rPr lang="da-DK" sz="1978" dirty="0">
                <a:latin typeface="+mn-lt"/>
                <a:hlinkClick r:id="rId2"/>
              </a:rPr>
              <a:t>https://www.uvm.dk/folkeskolen/folkeskolens-proever/regler-om-folkeskolens-proever</a:t>
            </a:r>
            <a:r>
              <a:rPr lang="da-DK" sz="1978" dirty="0">
                <a:latin typeface="+mn-lt"/>
              </a:rPr>
              <a:t> </a:t>
            </a:r>
            <a:br>
              <a:rPr lang="da-DK" sz="1978" dirty="0">
                <a:latin typeface="+mn-lt"/>
              </a:rPr>
            </a:br>
            <a:r>
              <a:rPr lang="da-DK" sz="1978" dirty="0">
                <a:latin typeface="+mn-lt"/>
              </a:rPr>
              <a:t/>
            </a:r>
            <a:br>
              <a:rPr lang="da-DK" sz="1978" dirty="0">
                <a:latin typeface="+mn-lt"/>
              </a:rPr>
            </a:br>
            <a:r>
              <a:rPr lang="da-DK" sz="1978" b="1" dirty="0">
                <a:latin typeface="+mn-lt"/>
              </a:rPr>
              <a:t>Retningslinjer for mundtlige prøver:</a:t>
            </a:r>
            <a:r>
              <a:rPr lang="da-DK" sz="1978" dirty="0">
                <a:latin typeface="+mn-lt"/>
              </a:rPr>
              <a:t/>
            </a:r>
            <a:br>
              <a:rPr lang="da-DK" sz="1978" dirty="0">
                <a:latin typeface="+mn-lt"/>
              </a:rPr>
            </a:br>
            <a:r>
              <a:rPr lang="da-DK" sz="1978" dirty="0">
                <a:latin typeface="+mn-lt"/>
              </a:rPr>
              <a:t/>
            </a:r>
            <a:br>
              <a:rPr lang="da-DK" sz="1978" dirty="0">
                <a:latin typeface="+mn-lt"/>
              </a:rPr>
            </a:br>
            <a:r>
              <a:rPr lang="da-DK" sz="1978" dirty="0">
                <a:latin typeface="+mn-lt"/>
                <a:hlinkClick r:id="rId3"/>
              </a:rPr>
              <a:t>https://www.uvm.dk/folkeskolen/folkeskolens-proever/proeveafholdelse/retningslinjer-for-proever/retningslinjer-ved-mundtlige-proever</a:t>
            </a:r>
            <a:r>
              <a:rPr lang="da-DK" sz="1978" dirty="0">
                <a:latin typeface="+mn-lt"/>
              </a:rPr>
              <a:t> </a:t>
            </a:r>
            <a:br>
              <a:rPr lang="da-DK" sz="1978" dirty="0">
                <a:latin typeface="+mn-lt"/>
              </a:rPr>
            </a:br>
            <a:r>
              <a:rPr lang="da-DK" sz="1978" dirty="0">
                <a:latin typeface="+mn-lt"/>
              </a:rPr>
              <a:t/>
            </a:r>
            <a:br>
              <a:rPr lang="da-DK" sz="1978" dirty="0">
                <a:latin typeface="+mn-lt"/>
              </a:rPr>
            </a:br>
            <a:r>
              <a:rPr lang="da-DK" sz="1978" b="1" dirty="0">
                <a:latin typeface="+mn-lt"/>
              </a:rPr>
              <a:t>Censorvejledningen: </a:t>
            </a:r>
            <a:r>
              <a:rPr lang="da-DK" sz="1978" dirty="0">
                <a:latin typeface="+mn-lt"/>
              </a:rPr>
              <a:t/>
            </a:r>
            <a:br>
              <a:rPr lang="da-DK" sz="1978" dirty="0">
                <a:latin typeface="+mn-lt"/>
              </a:rPr>
            </a:br>
            <a:r>
              <a:rPr lang="da-DK" sz="1978" dirty="0">
                <a:latin typeface="+mn-lt"/>
              </a:rPr>
              <a:t/>
            </a:r>
            <a:br>
              <a:rPr lang="da-DK" sz="1978" dirty="0">
                <a:latin typeface="+mn-lt"/>
              </a:rPr>
            </a:br>
            <a:r>
              <a:rPr lang="da-DK" sz="1978" dirty="0">
                <a:latin typeface="+mn-lt"/>
                <a:hlinkClick r:id="rId4"/>
              </a:rPr>
              <a:t>https://www.uvm.dk/folkeskolen/folkeskolens-proever/bedoemmelse-og-censur/information-til-censorer/generel-information-til-censorerne</a:t>
            </a:r>
            <a:r>
              <a:rPr lang="da-DK" sz="1978" dirty="0">
                <a:latin typeface="+mn-lt"/>
              </a:rPr>
              <a:t> </a:t>
            </a:r>
            <a:br>
              <a:rPr lang="da-DK" sz="1978" dirty="0">
                <a:latin typeface="+mn-lt"/>
              </a:rPr>
            </a:br>
            <a:r>
              <a:rPr lang="da-DK" sz="1978" dirty="0">
                <a:latin typeface="+mn-lt"/>
              </a:rPr>
              <a:t/>
            </a:r>
            <a:br>
              <a:rPr lang="da-DK" sz="1978" dirty="0">
                <a:latin typeface="+mn-lt"/>
              </a:rPr>
            </a:br>
            <a:r>
              <a:rPr lang="da-DK" sz="1978" b="1" dirty="0">
                <a:latin typeface="+mn-lt"/>
              </a:rPr>
              <a:t>Vejledning for særlige prøver og fritagelse: </a:t>
            </a:r>
            <a:r>
              <a:rPr lang="da-DK" sz="1978" dirty="0">
                <a:latin typeface="+mn-lt"/>
              </a:rPr>
              <a:t/>
            </a:r>
            <a:br>
              <a:rPr lang="da-DK" sz="1978" dirty="0">
                <a:latin typeface="+mn-lt"/>
              </a:rPr>
            </a:br>
            <a:r>
              <a:rPr lang="da-DK" sz="1978" dirty="0">
                <a:latin typeface="+mn-lt"/>
              </a:rPr>
              <a:t/>
            </a:r>
            <a:br>
              <a:rPr lang="da-DK" sz="1978" dirty="0">
                <a:latin typeface="+mn-lt"/>
              </a:rPr>
            </a:br>
            <a:r>
              <a:rPr lang="da-DK" sz="1978" dirty="0">
                <a:latin typeface="+mn-lt"/>
                <a:hlinkClick r:id="rId5"/>
              </a:rPr>
              <a:t>https://www.uvm.dk/folkeskolen/folkeskolens-proever/proevetilrettelaeggelse/proever-paa-saerlige-vilkaar/proeve-paa-saerlige-vilkaar-og-fritagelser</a:t>
            </a:r>
            <a:r>
              <a:rPr lang="da-DK" sz="1978" dirty="0">
                <a:latin typeface="+mn-lt"/>
              </a:rPr>
              <a:t> </a:t>
            </a:r>
            <a:br>
              <a:rPr lang="da-DK" sz="1978" dirty="0">
                <a:latin typeface="+mn-lt"/>
              </a:rPr>
            </a:br>
            <a:endParaRPr lang="da-DK" b="1" dirty="0"/>
          </a:p>
        </p:txBody>
      </p:sp>
      <p:sp>
        <p:nvSpPr>
          <p:cNvPr id="4" name="Pladsholder til slidenummer 3"/>
          <p:cNvSpPr>
            <a:spLocks noGrp="1"/>
          </p:cNvSpPr>
          <p:nvPr>
            <p:ph type="sldNum" sz="quarter" idx="12"/>
          </p:nvPr>
        </p:nvSpPr>
        <p:spPr/>
        <p:txBody>
          <a:bodyPr/>
          <a:lstStyle/>
          <a:p>
            <a:fld id="{24C8C45C-947F-4981-8B3F-4F32E973C901}" type="slidenum">
              <a:rPr lang="da-DK" smtClean="0"/>
              <a:pPr/>
              <a:t>24</a:t>
            </a:fld>
            <a:endParaRPr lang="da-DK" dirty="0"/>
          </a:p>
        </p:txBody>
      </p:sp>
      <p:sp>
        <p:nvSpPr>
          <p:cNvPr id="5" name="Tekstfelt 4"/>
          <p:cNvSpPr txBox="1"/>
          <p:nvPr/>
        </p:nvSpPr>
        <p:spPr>
          <a:xfrm>
            <a:off x="866436" y="6316525"/>
            <a:ext cx="3857715" cy="212991"/>
          </a:xfrm>
          <a:prstGeom prst="rect">
            <a:avLst/>
          </a:prstGeom>
          <a:noFill/>
        </p:spPr>
        <p:txBody>
          <a:bodyPr wrap="square" lIns="0" tIns="0" rIns="0" bIns="0" rtlCol="0">
            <a:spAutoFit/>
          </a:bodyPr>
          <a:lstStyle/>
          <a:p>
            <a:r>
              <a:rPr lang="da-DK" sz="1389" i="1" dirty="0"/>
              <a:t>Prøvevejledningen s. 5</a:t>
            </a:r>
          </a:p>
        </p:txBody>
      </p:sp>
    </p:spTree>
    <p:extLst>
      <p:ext uri="{BB962C8B-B14F-4D97-AF65-F5344CB8AC3E}">
        <p14:creationId xmlns:p14="http://schemas.microsoft.com/office/powerpoint/2010/main" val="18140942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prstGeom prst="rect">
            <a:avLst/>
          </a:prstGeom>
          <a:noFill/>
          <a:ln>
            <a:noFill/>
          </a:ln>
        </p:spPr>
        <p:txBody>
          <a:bodyPr spcFirstLastPara="1" vert="horz" wrap="square" lIns="0" tIns="0" rIns="0" bIns="0" rtlCol="0" anchor="t" anchorCtr="0">
            <a:noAutofit/>
          </a:bodyPr>
          <a:lstStyle/>
          <a:p>
            <a:pPr>
              <a:spcBef>
                <a:spcPts val="0"/>
              </a:spcBef>
              <a:buClr>
                <a:schemeClr val="dk1"/>
              </a:buClr>
              <a:buSzPts val="5400"/>
            </a:pPr>
            <a:r>
              <a:rPr lang="da-DK" sz="3964" b="1" dirty="0">
                <a:ea typeface="Verdana"/>
                <a:cs typeface="Arial"/>
                <a:sym typeface="Arial"/>
              </a:rPr>
              <a:t>Hvis du har flere spørgsmål</a:t>
            </a:r>
            <a:r>
              <a:rPr lang="da-DK" sz="3173" b="1" dirty="0">
                <a:ea typeface="Verdana"/>
                <a:cs typeface="Arial"/>
                <a:sym typeface="Arial"/>
              </a:rPr>
              <a:t> </a:t>
            </a:r>
            <a:r>
              <a:rPr lang="da-DK" dirty="0">
                <a:solidFill>
                  <a:schemeClr val="dk1"/>
                </a:solidFill>
                <a:ea typeface="Verdana"/>
                <a:cs typeface="Verdana"/>
                <a:sym typeface="Verdana"/>
              </a:rPr>
              <a:t/>
            </a:r>
            <a:br>
              <a:rPr lang="da-DK" dirty="0">
                <a:solidFill>
                  <a:schemeClr val="dk1"/>
                </a:solidFill>
                <a:ea typeface="Verdana"/>
                <a:cs typeface="Verdana"/>
                <a:sym typeface="Verdana"/>
              </a:rPr>
            </a:br>
            <a:endParaRPr b="1" dirty="0">
              <a:latin typeface="Arial"/>
              <a:ea typeface="Arial"/>
              <a:cs typeface="Arial"/>
              <a:sym typeface="Arial"/>
            </a:endParaRPr>
          </a:p>
        </p:txBody>
      </p:sp>
      <p:sp>
        <p:nvSpPr>
          <p:cNvPr id="7" name="Google Shape;192;p24"/>
          <p:cNvSpPr txBox="1">
            <a:spLocks/>
          </p:cNvSpPr>
          <p:nvPr/>
        </p:nvSpPr>
        <p:spPr>
          <a:xfrm>
            <a:off x="596497" y="1280720"/>
            <a:ext cx="9279363" cy="7118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grpSp>
        <p:nvGrpSpPr>
          <p:cNvPr id="6" name="Gruppe 5"/>
          <p:cNvGrpSpPr/>
          <p:nvPr/>
        </p:nvGrpSpPr>
        <p:grpSpPr>
          <a:xfrm>
            <a:off x="1138697" y="2266551"/>
            <a:ext cx="10460169" cy="4024767"/>
            <a:chOff x="93716" y="1945138"/>
            <a:chExt cx="10580651" cy="4071125"/>
          </a:xfrm>
        </p:grpSpPr>
        <p:pic>
          <p:nvPicPr>
            <p:cNvPr id="8" name="Billede 7"/>
            <p:cNvPicPr>
              <a:picLocks noChangeAspect="1"/>
            </p:cNvPicPr>
            <p:nvPr/>
          </p:nvPicPr>
          <p:blipFill rotWithShape="1">
            <a:blip r:embed="rId3"/>
            <a:srcRect l="30203" t="43741" r="31764" b="12222"/>
            <a:stretch/>
          </p:blipFill>
          <p:spPr>
            <a:xfrm>
              <a:off x="93716" y="3063924"/>
              <a:ext cx="4532924" cy="2952339"/>
            </a:xfrm>
            <a:prstGeom prst="rect">
              <a:avLst/>
            </a:prstGeom>
          </p:spPr>
        </p:pic>
        <p:sp>
          <p:nvSpPr>
            <p:cNvPr id="9" name="Tekstfelt 8"/>
            <p:cNvSpPr txBox="1"/>
            <p:nvPr/>
          </p:nvSpPr>
          <p:spPr>
            <a:xfrm>
              <a:off x="6535672" y="3373585"/>
              <a:ext cx="4138695" cy="2158284"/>
            </a:xfrm>
            <a:prstGeom prst="rect">
              <a:avLst/>
            </a:prstGeom>
            <a:noFill/>
          </p:spPr>
          <p:txBody>
            <a:bodyPr wrap="square" lIns="0" tIns="0" rIns="0" bIns="0" rtlCol="0">
              <a:spAutoFit/>
            </a:bodyPr>
            <a:lstStyle/>
            <a:p>
              <a:pPr>
                <a:defRPr/>
              </a:pPr>
              <a:r>
                <a:rPr lang="da-DK" sz="1982" dirty="0">
                  <a:solidFill>
                    <a:srgbClr val="161616"/>
                  </a:solidFill>
                </a:rPr>
                <a:t>Har du spørgsmål om fx: </a:t>
              </a:r>
            </a:p>
            <a:p>
              <a:pPr marL="339146" indent="-339146">
                <a:buFont typeface="Arial" panose="020B0604020202020204" pitchFamily="34" charset="0"/>
                <a:buChar char="•"/>
                <a:defRPr/>
              </a:pPr>
              <a:r>
                <a:rPr lang="da-DK" sz="1982" dirty="0">
                  <a:solidFill>
                    <a:srgbClr val="161616"/>
                  </a:solidFill>
                </a:rPr>
                <a:t>Undervisningen</a:t>
              </a:r>
            </a:p>
            <a:p>
              <a:pPr marL="339146" indent="-339146">
                <a:buFont typeface="Arial" panose="020B0604020202020204" pitchFamily="34" charset="0"/>
                <a:buChar char="•"/>
                <a:defRPr/>
              </a:pPr>
              <a:r>
                <a:rPr lang="da-DK" sz="1982" dirty="0">
                  <a:solidFill>
                    <a:srgbClr val="161616"/>
                  </a:solidFill>
                </a:rPr>
                <a:t>F</a:t>
              </a:r>
              <a:r>
                <a:rPr lang="da-DK" sz="1982" dirty="0" err="1">
                  <a:solidFill>
                    <a:srgbClr val="161616"/>
                  </a:solidFill>
                </a:rPr>
                <a:t>ælles</a:t>
              </a:r>
              <a:r>
                <a:rPr lang="da-DK" sz="1982" dirty="0">
                  <a:solidFill>
                    <a:srgbClr val="161616"/>
                  </a:solidFill>
                </a:rPr>
                <a:t> mål</a:t>
              </a:r>
            </a:p>
            <a:p>
              <a:pPr marL="339146" indent="-339146">
                <a:buFont typeface="Arial" panose="020B0604020202020204" pitchFamily="34" charset="0"/>
                <a:buChar char="•"/>
                <a:defRPr/>
              </a:pPr>
              <a:r>
                <a:rPr lang="da-DK" sz="1982" dirty="0">
                  <a:solidFill>
                    <a:srgbClr val="161616"/>
                  </a:solidFill>
                </a:rPr>
                <a:t>Prøven</a:t>
              </a:r>
              <a:br>
                <a:rPr lang="da-DK" sz="1982" dirty="0">
                  <a:solidFill>
                    <a:srgbClr val="161616"/>
                  </a:solidFill>
                </a:rPr>
              </a:br>
              <a:endParaRPr lang="da-DK" sz="1982" dirty="0">
                <a:solidFill>
                  <a:srgbClr val="161616"/>
                </a:solidFill>
              </a:endParaRPr>
            </a:p>
            <a:p>
              <a:pPr>
                <a:defRPr/>
              </a:pPr>
              <a:r>
                <a:rPr lang="da-DK" sz="1982" dirty="0">
                  <a:solidFill>
                    <a:srgbClr val="FF9900"/>
                  </a:solidFill>
                </a:rPr>
                <a:t>www.respons.emu.dk</a:t>
              </a:r>
              <a:r>
                <a:rPr lang="da-DK" sz="1982" dirty="0">
                  <a:solidFill>
                    <a:srgbClr val="FF0000"/>
                  </a:solidFill>
                </a:rPr>
                <a:t> </a:t>
              </a:r>
            </a:p>
            <a:p>
              <a:pPr>
                <a:defRPr/>
              </a:pPr>
              <a:endParaRPr lang="da-DK" sz="1978" dirty="0">
                <a:solidFill>
                  <a:srgbClr val="161616"/>
                </a:solidFill>
                <a:latin typeface="Verdana"/>
              </a:endParaRPr>
            </a:p>
          </p:txBody>
        </p:sp>
        <p:pic>
          <p:nvPicPr>
            <p:cNvPr id="10" name="Billede 9"/>
            <p:cNvPicPr>
              <a:picLocks noChangeAspect="1"/>
            </p:cNvPicPr>
            <p:nvPr/>
          </p:nvPicPr>
          <p:blipFill rotWithShape="1">
            <a:blip r:embed="rId4"/>
            <a:srcRect b="84783"/>
            <a:stretch/>
          </p:blipFill>
          <p:spPr>
            <a:xfrm>
              <a:off x="271588" y="1945138"/>
              <a:ext cx="7779170" cy="771833"/>
            </a:xfrm>
            <a:prstGeom prst="rect">
              <a:avLst/>
            </a:prstGeom>
          </p:spPr>
        </p:pic>
      </p:grpSp>
      <p:sp>
        <p:nvSpPr>
          <p:cNvPr id="2" name="Højrepil 1"/>
          <p:cNvSpPr/>
          <p:nvPr/>
        </p:nvSpPr>
        <p:spPr>
          <a:xfrm rot="8444274">
            <a:off x="1658887" y="5372952"/>
            <a:ext cx="1025140" cy="287976"/>
          </a:xfrm>
          <a:prstGeom prst="rightArrow">
            <a:avLst/>
          </a:prstGeom>
          <a:solidFill>
            <a:srgbClr val="C00000"/>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978" dirty="0" err="1"/>
          </a:p>
        </p:txBody>
      </p:sp>
    </p:spTree>
    <p:extLst>
      <p:ext uri="{BB962C8B-B14F-4D97-AF65-F5344CB8AC3E}">
        <p14:creationId xmlns:p14="http://schemas.microsoft.com/office/powerpoint/2010/main" val="5643171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4"/>
          <p:cNvSpPr>
            <a:spLocks noGrp="1"/>
          </p:cNvSpPr>
          <p:nvPr>
            <p:ph sz="half" idx="1"/>
          </p:nvPr>
        </p:nvSpPr>
        <p:spPr/>
        <p:txBody>
          <a:bodyPr/>
          <a:lstStyle/>
          <a:p>
            <a:endParaRPr lang="da-DK"/>
          </a:p>
        </p:txBody>
      </p:sp>
      <p:sp>
        <p:nvSpPr>
          <p:cNvPr id="4" name="Pladsholder til slidenummer 3"/>
          <p:cNvSpPr>
            <a:spLocks noGrp="1"/>
          </p:cNvSpPr>
          <p:nvPr>
            <p:ph type="sldNum" sz="quarter" idx="12"/>
          </p:nvPr>
        </p:nvSpPr>
        <p:spPr/>
        <p:txBody>
          <a:bodyPr/>
          <a:lstStyle/>
          <a:p>
            <a:fld id="{24C8C45C-947F-4981-8B3F-4F32E973C901}" type="slidenum">
              <a:rPr lang="da-DK" smtClean="0"/>
              <a:pPr/>
              <a:t>26</a:t>
            </a:fld>
            <a:endParaRPr lang="da-DK" dirty="0"/>
          </a:p>
        </p:txBody>
      </p:sp>
      <p:sp>
        <p:nvSpPr>
          <p:cNvPr id="9" name="Pladsholder til tekst 8"/>
          <p:cNvSpPr>
            <a:spLocks noGrp="1"/>
          </p:cNvSpPr>
          <p:nvPr>
            <p:ph type="body" sz="quarter" idx="14"/>
          </p:nvPr>
        </p:nvSpPr>
        <p:spPr/>
        <p:txBody>
          <a:bodyPr/>
          <a:lstStyle/>
          <a:p>
            <a:endParaRPr lang="da-DK"/>
          </a:p>
        </p:txBody>
      </p:sp>
      <p:sp>
        <p:nvSpPr>
          <p:cNvPr id="10" name="Pladsholder til tekst 9"/>
          <p:cNvSpPr>
            <a:spLocks noGrp="1"/>
          </p:cNvSpPr>
          <p:nvPr>
            <p:ph type="body" sz="quarter" idx="15"/>
          </p:nvPr>
        </p:nvSpPr>
        <p:spPr/>
        <p:txBody>
          <a:bodyPr/>
          <a:lstStyle/>
          <a:p>
            <a:endParaRPr lang="da-DK"/>
          </a:p>
        </p:txBody>
      </p:sp>
      <p:sp>
        <p:nvSpPr>
          <p:cNvPr id="7" name="Rektangel 6"/>
          <p:cNvSpPr/>
          <p:nvPr/>
        </p:nvSpPr>
        <p:spPr>
          <a:xfrm>
            <a:off x="874535" y="237988"/>
            <a:ext cx="4224538" cy="365887"/>
          </a:xfrm>
          <a:prstGeom prst="rect">
            <a:avLst/>
          </a:prstGeom>
        </p:spPr>
        <p:txBody>
          <a:bodyPr wrap="none">
            <a:spAutoFit/>
          </a:bodyPr>
          <a:lstStyle/>
          <a:p>
            <a:r>
              <a:rPr lang="da-DK" sz="1782" b="1" dirty="0">
                <a:latin typeface="+mj-lt"/>
                <a:ea typeface="Verdana"/>
                <a:cs typeface="Arial"/>
                <a:sym typeface="Arial"/>
              </a:rPr>
              <a:t>Eksempel på et vurderingsskema</a:t>
            </a:r>
            <a:r>
              <a:rPr lang="da-DK" sz="1782" b="1" dirty="0">
                <a:ea typeface="Verdana"/>
                <a:cs typeface="Arial"/>
                <a:sym typeface="Arial"/>
              </a:rPr>
              <a:t>  </a:t>
            </a:r>
            <a:endParaRPr lang="da-DK" sz="1782" dirty="0"/>
          </a:p>
        </p:txBody>
      </p:sp>
      <p:pic>
        <p:nvPicPr>
          <p:cNvPr id="8" name="Billede 7"/>
          <p:cNvPicPr>
            <a:picLocks noChangeAspect="1"/>
          </p:cNvPicPr>
          <p:nvPr/>
        </p:nvPicPr>
        <p:blipFill rotWithShape="1">
          <a:blip r:embed="rId2"/>
          <a:srcRect l="13371" t="14206" r="14243" b="6161"/>
          <a:stretch/>
        </p:blipFill>
        <p:spPr>
          <a:xfrm>
            <a:off x="444143" y="611671"/>
            <a:ext cx="10042497" cy="6214355"/>
          </a:xfrm>
          <a:prstGeom prst="rect">
            <a:avLst/>
          </a:prstGeom>
        </p:spPr>
      </p:pic>
    </p:spTree>
    <p:extLst>
      <p:ext uri="{BB962C8B-B14F-4D97-AF65-F5344CB8AC3E}">
        <p14:creationId xmlns:p14="http://schemas.microsoft.com/office/powerpoint/2010/main" val="4143616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el 8"/>
          <p:cNvSpPr>
            <a:spLocks noGrp="1"/>
          </p:cNvSpPr>
          <p:nvPr>
            <p:ph type="ctrTitle"/>
          </p:nvPr>
        </p:nvSpPr>
        <p:spPr/>
        <p:txBody>
          <a:bodyPr/>
          <a:lstStyle/>
          <a:p>
            <a:r>
              <a:rPr lang="da-DK" sz="2382" dirty="0"/>
              <a:t>De følgende slides er målrettet eleverne. </a:t>
            </a:r>
            <a:br>
              <a:rPr lang="da-DK" sz="2382" dirty="0"/>
            </a:br>
            <a:r>
              <a:rPr lang="da-DK" sz="2382" dirty="0"/>
              <a:t>De kan bruges som udgangspunkt til at samtale med eleverne om prøven.</a:t>
            </a:r>
            <a:br>
              <a:rPr lang="da-DK" sz="2382" dirty="0"/>
            </a:br>
            <a:endParaRPr lang="da-DK" sz="2382" dirty="0"/>
          </a:p>
        </p:txBody>
      </p:sp>
      <p:sp>
        <p:nvSpPr>
          <p:cNvPr id="5" name="Pladsholder til dato 4"/>
          <p:cNvSpPr>
            <a:spLocks noGrp="1"/>
          </p:cNvSpPr>
          <p:nvPr>
            <p:ph type="dt" sz="half" idx="10"/>
          </p:nvPr>
        </p:nvSpPr>
        <p:spPr/>
        <p:txBody>
          <a:bodyPr/>
          <a:lstStyle/>
          <a:p>
            <a:fld id="{6AF4479B-0355-4C94-B49B-FA0F61B2E61F}" type="datetime2">
              <a:rPr lang="da-DK" smtClean="0"/>
              <a:t>2. maj 2023</a:t>
            </a:fld>
            <a:endParaRPr lang="da-DK" dirty="0"/>
          </a:p>
        </p:txBody>
      </p:sp>
      <p:sp>
        <p:nvSpPr>
          <p:cNvPr id="6" name="Pladsholder til slidenummer 5"/>
          <p:cNvSpPr>
            <a:spLocks noGrp="1"/>
          </p:cNvSpPr>
          <p:nvPr>
            <p:ph type="sldNum" sz="quarter" idx="12"/>
          </p:nvPr>
        </p:nvSpPr>
        <p:spPr/>
        <p:txBody>
          <a:bodyPr/>
          <a:lstStyle/>
          <a:p>
            <a:fld id="{24C8C45C-947F-4981-8B3F-4F32E973C901}" type="slidenum">
              <a:rPr lang="da-DK" smtClean="0"/>
              <a:pPr/>
              <a:t>27</a:t>
            </a:fld>
            <a:endParaRPr lang="da-DK" dirty="0"/>
          </a:p>
        </p:txBody>
      </p:sp>
    </p:spTree>
    <p:extLst>
      <p:ext uri="{BB962C8B-B14F-4D97-AF65-F5344CB8AC3E}">
        <p14:creationId xmlns:p14="http://schemas.microsoft.com/office/powerpoint/2010/main" val="26160834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prstGeom prst="rect">
            <a:avLst/>
          </a:prstGeom>
          <a:noFill/>
          <a:ln>
            <a:noFill/>
          </a:ln>
        </p:spPr>
        <p:txBody>
          <a:bodyPr spcFirstLastPara="1" vert="horz" wrap="square" lIns="0" tIns="0" rIns="0" bIns="0" rtlCol="0" anchor="t" anchorCtr="0">
            <a:noAutofit/>
          </a:bodyPr>
          <a:lstStyle/>
          <a:p>
            <a:pPr>
              <a:spcBef>
                <a:spcPts val="0"/>
              </a:spcBef>
              <a:buClr>
                <a:schemeClr val="dk1"/>
              </a:buClr>
              <a:buSzPts val="5400"/>
            </a:pPr>
            <a:r>
              <a:rPr lang="da-DK" sz="3173" b="1" dirty="0">
                <a:ea typeface="Arial"/>
                <a:cs typeface="Arial"/>
                <a:sym typeface="Arial"/>
              </a:rPr>
              <a:t>Prøveforløbet:</a:t>
            </a:r>
            <a:r>
              <a:rPr lang="da-DK" dirty="0"/>
              <a:t/>
            </a:r>
            <a:br>
              <a:rPr lang="da-DK" dirty="0"/>
            </a:br>
            <a:r>
              <a:rPr lang="da-DK" dirty="0">
                <a:solidFill>
                  <a:schemeClr val="dk1"/>
                </a:solidFill>
                <a:ea typeface="Verdana"/>
                <a:cs typeface="Verdana"/>
                <a:sym typeface="Verdana"/>
              </a:rPr>
              <a:t/>
            </a:r>
            <a:br>
              <a:rPr lang="da-DK" dirty="0">
                <a:solidFill>
                  <a:schemeClr val="dk1"/>
                </a:solidFill>
                <a:ea typeface="Verdana"/>
                <a:cs typeface="Verdana"/>
                <a:sym typeface="Verdana"/>
              </a:rPr>
            </a:br>
            <a:endParaRPr b="1" dirty="0">
              <a:latin typeface="Arial"/>
              <a:ea typeface="Arial"/>
              <a:cs typeface="Arial"/>
              <a:sym typeface="Arial"/>
            </a:endParaRPr>
          </a:p>
        </p:txBody>
      </p:sp>
      <p:sp>
        <p:nvSpPr>
          <p:cNvPr id="3" name="Pladsholder til indhold 2"/>
          <p:cNvSpPr>
            <a:spLocks noGrp="1"/>
          </p:cNvSpPr>
          <p:nvPr>
            <p:ph sz="half" idx="1"/>
          </p:nvPr>
        </p:nvSpPr>
        <p:spPr/>
        <p:txBody>
          <a:bodyPr/>
          <a:lstStyle/>
          <a:p>
            <a:endParaRPr lang="da-DK"/>
          </a:p>
        </p:txBody>
      </p:sp>
      <p:sp>
        <p:nvSpPr>
          <p:cNvPr id="4" name="Pladsholder til indhold 3"/>
          <p:cNvSpPr>
            <a:spLocks noGrp="1"/>
          </p:cNvSpPr>
          <p:nvPr>
            <p:ph sz="half" idx="2"/>
          </p:nvPr>
        </p:nvSpPr>
        <p:spPr/>
        <p:txBody>
          <a:bodyPr/>
          <a:lstStyle/>
          <a:p>
            <a:endParaRPr lang="da-DK"/>
          </a:p>
        </p:txBody>
      </p:sp>
      <p:sp>
        <p:nvSpPr>
          <p:cNvPr id="5" name="Pladsholder til tekst 4"/>
          <p:cNvSpPr>
            <a:spLocks noGrp="1"/>
          </p:cNvSpPr>
          <p:nvPr>
            <p:ph type="body" sz="quarter" idx="14"/>
          </p:nvPr>
        </p:nvSpPr>
        <p:spPr/>
        <p:txBody>
          <a:bodyPr/>
          <a:lstStyle/>
          <a:p>
            <a:endParaRPr lang="da-DK"/>
          </a:p>
        </p:txBody>
      </p:sp>
      <p:sp>
        <p:nvSpPr>
          <p:cNvPr id="9" name="Pladsholder til tekst 8"/>
          <p:cNvSpPr>
            <a:spLocks noGrp="1"/>
          </p:cNvSpPr>
          <p:nvPr>
            <p:ph type="body" sz="quarter" idx="15"/>
          </p:nvPr>
        </p:nvSpPr>
        <p:spPr/>
        <p:txBody>
          <a:bodyPr/>
          <a:lstStyle/>
          <a:p>
            <a:endParaRPr lang="da-DK"/>
          </a:p>
        </p:txBody>
      </p:sp>
      <p:sp>
        <p:nvSpPr>
          <p:cNvPr id="7" name="Google Shape;192;p24"/>
          <p:cNvSpPr txBox="1">
            <a:spLocks/>
          </p:cNvSpPr>
          <p:nvPr/>
        </p:nvSpPr>
        <p:spPr>
          <a:xfrm>
            <a:off x="596497" y="1280720"/>
            <a:ext cx="9279363" cy="7118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6" name="Tekstfelt 5"/>
          <p:cNvSpPr txBox="1"/>
          <p:nvPr/>
        </p:nvSpPr>
        <p:spPr>
          <a:xfrm>
            <a:off x="195774" y="6556098"/>
            <a:ext cx="2395779" cy="212991"/>
          </a:xfrm>
          <a:prstGeom prst="rect">
            <a:avLst/>
          </a:prstGeom>
          <a:noFill/>
        </p:spPr>
        <p:txBody>
          <a:bodyPr wrap="square" lIns="0" tIns="0" rIns="0" bIns="0" rtlCol="0">
            <a:spAutoFit/>
          </a:bodyPr>
          <a:lstStyle/>
          <a:p>
            <a:r>
              <a:rPr lang="da-DK" sz="1389" i="1" dirty="0"/>
              <a:t>Prøvevejledningen s. 6</a:t>
            </a:r>
          </a:p>
        </p:txBody>
      </p:sp>
      <p:pic>
        <p:nvPicPr>
          <p:cNvPr id="2" name="Billede 1"/>
          <p:cNvPicPr>
            <a:picLocks noChangeAspect="1"/>
          </p:cNvPicPr>
          <p:nvPr/>
        </p:nvPicPr>
        <p:blipFill>
          <a:blip r:embed="rId3"/>
          <a:stretch>
            <a:fillRect/>
          </a:stretch>
        </p:blipFill>
        <p:spPr>
          <a:xfrm>
            <a:off x="258662" y="1537478"/>
            <a:ext cx="11597355" cy="4764411"/>
          </a:xfrm>
          <a:prstGeom prst="rect">
            <a:avLst/>
          </a:prstGeom>
        </p:spPr>
      </p:pic>
    </p:spTree>
    <p:extLst>
      <p:ext uri="{BB962C8B-B14F-4D97-AF65-F5344CB8AC3E}">
        <p14:creationId xmlns:p14="http://schemas.microsoft.com/office/powerpoint/2010/main" val="13401373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Shape 199"/>
        <p:cNvGrpSpPr/>
        <p:nvPr/>
      </p:nvGrpSpPr>
      <p:grpSpPr>
        <a:xfrm>
          <a:off x="0" y="0"/>
          <a:ext cx="0" cy="0"/>
          <a:chOff x="0" y="0"/>
          <a:chExt cx="0" cy="0"/>
        </a:xfrm>
      </p:grpSpPr>
      <p:sp>
        <p:nvSpPr>
          <p:cNvPr id="7" name="Google Shape;192;p24"/>
          <p:cNvSpPr txBox="1">
            <a:spLocks/>
          </p:cNvSpPr>
          <p:nvPr/>
        </p:nvSpPr>
        <p:spPr>
          <a:xfrm>
            <a:off x="596497" y="1280720"/>
            <a:ext cx="9279363" cy="7118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4" name="Google Shape;521;p57"/>
          <p:cNvSpPr/>
          <p:nvPr/>
        </p:nvSpPr>
        <p:spPr>
          <a:xfrm>
            <a:off x="218625" y="1452558"/>
            <a:ext cx="11546313" cy="4909748"/>
          </a:xfrm>
          <a:prstGeom prst="rect">
            <a:avLst/>
          </a:prstGeom>
          <a:noFill/>
          <a:ln w="12700">
            <a:solidFill>
              <a:schemeClr val="accent1"/>
            </a:solidFill>
          </a:ln>
        </p:spPr>
        <p:txBody>
          <a:bodyPr spcFirstLastPara="1" wrap="square" lIns="120511" tIns="60232" rIns="120511" bIns="60232" anchor="t" anchorCtr="0">
            <a:noAutofit/>
          </a:bodyPr>
          <a:lstStyle/>
          <a:p>
            <a:pPr>
              <a:buClr>
                <a:schemeClr val="tx1"/>
              </a:buClr>
            </a:pPr>
            <a:r>
              <a:rPr lang="da-DK" sz="1578" b="1" dirty="0">
                <a:latin typeface="Verdana" panose="020B0604030504040204" pitchFamily="34" charset="0"/>
                <a:ea typeface="Verdana" panose="020B0604030504040204" pitchFamily="34" charset="0"/>
              </a:rPr>
              <a:t>Inden prøven:</a:t>
            </a:r>
          </a:p>
          <a:p>
            <a:pPr lvl="1">
              <a:buClr>
                <a:schemeClr val="tx1"/>
              </a:buClr>
            </a:pPr>
            <a:endParaRPr lang="da-DK" sz="1578" dirty="0">
              <a:latin typeface="Verdana" panose="020B0604030504040204" pitchFamily="34" charset="0"/>
              <a:ea typeface="Verdana" panose="020B0604030504040204" pitchFamily="34" charset="0"/>
            </a:endParaRPr>
          </a:p>
          <a:p>
            <a:pPr lvl="1">
              <a:buClr>
                <a:schemeClr val="tx1"/>
              </a:buClr>
            </a:pPr>
            <a:r>
              <a:rPr lang="da-DK" sz="1578" dirty="0">
                <a:latin typeface="Verdana" panose="020B0604030504040204" pitchFamily="34" charset="0"/>
                <a:ea typeface="Verdana" panose="020B0604030504040204" pitchFamily="34" charset="0"/>
              </a:rPr>
              <a:t>Prøven er en gruppeprøve, og udgangspunktet er, at du selv bestemmer, hvilken gruppe du vil gå til prøven med. </a:t>
            </a:r>
          </a:p>
          <a:p>
            <a:pPr lvl="1">
              <a:buClr>
                <a:schemeClr val="tx1"/>
              </a:buClr>
            </a:pPr>
            <a:r>
              <a:rPr lang="da-DK" sz="1189" dirty="0">
                <a:latin typeface="Verdana" panose="020B0604030504040204" pitchFamily="34" charset="0"/>
                <a:ea typeface="Verdana" panose="020B0604030504040204" pitchFamily="34" charset="0"/>
              </a:rPr>
              <a:t>(men vær opmærksom på at du ikke </a:t>
            </a:r>
            <a:r>
              <a:rPr lang="da-DK" sz="1189" i="1" dirty="0">
                <a:latin typeface="Verdana" panose="020B0604030504040204" pitchFamily="34" charset="0"/>
                <a:ea typeface="Verdana" panose="020B0604030504040204" pitchFamily="34" charset="0"/>
              </a:rPr>
              <a:t>altid</a:t>
            </a:r>
            <a:r>
              <a:rPr lang="da-DK" sz="1189" dirty="0">
                <a:latin typeface="Verdana" panose="020B0604030504040204" pitchFamily="34" charset="0"/>
                <a:ea typeface="Verdana" panose="020B0604030504040204" pitchFamily="34" charset="0"/>
              </a:rPr>
              <a:t> selv kan bestemme din gruppes sammensætning. Her skal din lærer nemlig hjælpe med at lave grupper)</a:t>
            </a:r>
            <a:endParaRPr lang="da-DK" sz="1578" dirty="0">
              <a:latin typeface="Verdana" panose="020B0604030504040204" pitchFamily="34" charset="0"/>
              <a:ea typeface="Verdana" panose="020B0604030504040204" pitchFamily="34" charset="0"/>
            </a:endParaRPr>
          </a:p>
          <a:p>
            <a:pPr lvl="1">
              <a:buClr>
                <a:schemeClr val="tx1"/>
              </a:buClr>
            </a:pPr>
            <a:endParaRPr lang="da-DK" sz="1582" dirty="0">
              <a:latin typeface="Verdana" panose="020B0604030504040204" pitchFamily="34" charset="0"/>
              <a:ea typeface="Verdana" panose="020B0604030504040204" pitchFamily="34" charset="0"/>
            </a:endParaRPr>
          </a:p>
          <a:p>
            <a:pPr lvl="1">
              <a:buClr>
                <a:schemeClr val="tx1"/>
              </a:buClr>
            </a:pPr>
            <a:r>
              <a:rPr lang="da-DK" sz="1578" dirty="0">
                <a:latin typeface="Verdana" panose="020B0604030504040204" pitchFamily="34" charset="0"/>
                <a:ea typeface="Verdana" panose="020B0604030504040204" pitchFamily="34" charset="0"/>
              </a:rPr>
              <a:t>I skal være 2-5 i hver gruppe.</a:t>
            </a:r>
          </a:p>
          <a:p>
            <a:pPr lvl="1">
              <a:buClr>
                <a:schemeClr val="tx1"/>
              </a:buClr>
            </a:pPr>
            <a:endParaRPr lang="da-DK" sz="1578" dirty="0">
              <a:latin typeface="Verdana" panose="020B0604030504040204" pitchFamily="34" charset="0"/>
              <a:ea typeface="Verdana" panose="020B0604030504040204" pitchFamily="34" charset="0"/>
            </a:endParaRPr>
          </a:p>
          <a:p>
            <a:pPr lvl="1">
              <a:buClr>
                <a:schemeClr val="tx1"/>
              </a:buClr>
            </a:pPr>
            <a:r>
              <a:rPr lang="da-DK" sz="1578" dirty="0">
                <a:latin typeface="Verdana" panose="020B0604030504040204" pitchFamily="34" charset="0"/>
                <a:ea typeface="Verdana" panose="020B0604030504040204" pitchFamily="34" charset="0"/>
              </a:rPr>
              <a:t>Prøven er opdelt i 2 dele. En praktisk og en mundtlig del. </a:t>
            </a:r>
          </a:p>
          <a:p>
            <a:pPr lvl="1">
              <a:buClr>
                <a:schemeClr val="tx1"/>
              </a:buClr>
            </a:pPr>
            <a:r>
              <a:rPr lang="da-DK" sz="1578" dirty="0">
                <a:latin typeface="Verdana" panose="020B0604030504040204" pitchFamily="34" charset="0"/>
                <a:ea typeface="Verdana" panose="020B0604030504040204" pitchFamily="34" charset="0"/>
              </a:rPr>
              <a:t>I den praktiske del skal I spille 5-10 minutter og i den mundtlige er det gruppestørrelsen der afgøre, hvor lang tid den mundtlige del tager: </a:t>
            </a:r>
          </a:p>
          <a:p>
            <a:pPr lvl="1">
              <a:buClr>
                <a:schemeClr val="tx1"/>
              </a:buClr>
            </a:pPr>
            <a:endParaRPr lang="da-DK" sz="1582" dirty="0">
              <a:latin typeface="Verdana" panose="020B0604030504040204" pitchFamily="34" charset="0"/>
              <a:ea typeface="Verdana" panose="020B0604030504040204" pitchFamily="34" charset="0"/>
            </a:endParaRPr>
          </a:p>
          <a:p>
            <a:pPr lvl="1">
              <a:buClr>
                <a:schemeClr val="tx1"/>
              </a:buClr>
            </a:pPr>
            <a:r>
              <a:rPr lang="da-DK" sz="1582" dirty="0">
                <a:latin typeface="Verdana" panose="020B0604030504040204" pitchFamily="34" charset="0"/>
                <a:ea typeface="Verdana" panose="020B0604030504040204" pitchFamily="34" charset="0"/>
              </a:rPr>
              <a:t>Den mundtlige del inkl. votering (karakter): </a:t>
            </a:r>
          </a:p>
          <a:p>
            <a:pPr lvl="1">
              <a:buClr>
                <a:schemeClr val="tx1"/>
              </a:buClr>
            </a:pPr>
            <a:r>
              <a:rPr lang="da-DK" sz="1582" dirty="0">
                <a:latin typeface="Verdana" panose="020B0604030504040204" pitchFamily="34" charset="0"/>
                <a:ea typeface="Verdana" panose="020B0604030504040204" pitchFamily="34" charset="0"/>
              </a:rPr>
              <a:t>20 min – gruppe på 2 elever</a:t>
            </a:r>
          </a:p>
          <a:p>
            <a:pPr lvl="1">
              <a:buClr>
                <a:schemeClr val="tx1"/>
              </a:buClr>
            </a:pPr>
            <a:r>
              <a:rPr lang="da-DK" sz="1582" dirty="0">
                <a:latin typeface="Verdana" panose="020B0604030504040204" pitchFamily="34" charset="0"/>
                <a:ea typeface="Verdana" panose="020B0604030504040204" pitchFamily="34" charset="0"/>
              </a:rPr>
              <a:t>25 min – gruppe på 3 elever</a:t>
            </a:r>
          </a:p>
          <a:p>
            <a:pPr lvl="1">
              <a:buClr>
                <a:schemeClr val="tx1"/>
              </a:buClr>
            </a:pPr>
            <a:r>
              <a:rPr lang="da-DK" sz="1582" dirty="0">
                <a:latin typeface="Verdana" panose="020B0604030504040204" pitchFamily="34" charset="0"/>
                <a:ea typeface="Verdana" panose="020B0604030504040204" pitchFamily="34" charset="0"/>
              </a:rPr>
              <a:t>30 min – gruppe på 4 elever</a:t>
            </a:r>
          </a:p>
          <a:p>
            <a:pPr lvl="1">
              <a:buClr>
                <a:schemeClr val="tx1"/>
              </a:buClr>
            </a:pPr>
            <a:r>
              <a:rPr lang="da-DK" sz="1582" dirty="0">
                <a:latin typeface="Verdana" panose="020B0604030504040204" pitchFamily="34" charset="0"/>
                <a:ea typeface="Verdana" panose="020B0604030504040204" pitchFamily="34" charset="0"/>
              </a:rPr>
              <a:t>35 min – gruppe på 5 elever</a:t>
            </a:r>
          </a:p>
          <a:p>
            <a:pPr lvl="1">
              <a:buClr>
                <a:schemeClr val="tx1"/>
              </a:buClr>
            </a:pPr>
            <a:endParaRPr lang="da-DK" sz="1578" dirty="0">
              <a:latin typeface="Verdana" panose="020B0604030504040204" pitchFamily="34" charset="0"/>
              <a:ea typeface="Verdana" panose="020B0604030504040204" pitchFamily="34" charset="0"/>
            </a:endParaRPr>
          </a:p>
          <a:p>
            <a:pPr lvl="1">
              <a:buClr>
                <a:schemeClr val="tx1"/>
              </a:buClr>
            </a:pPr>
            <a:endParaRPr lang="da-DK" sz="1578" dirty="0">
              <a:latin typeface="Verdana" panose="020B0604030504040204" pitchFamily="34" charset="0"/>
              <a:ea typeface="Verdana" panose="020B0604030504040204" pitchFamily="34" charset="0"/>
            </a:endParaRPr>
          </a:p>
          <a:p>
            <a:pPr>
              <a:buClr>
                <a:schemeClr val="tx1"/>
              </a:buClr>
            </a:pPr>
            <a:endParaRPr sz="1389" dirty="0">
              <a:latin typeface="Calibri"/>
              <a:ea typeface="Calibri"/>
              <a:cs typeface="Calibri"/>
              <a:sym typeface="Calibri"/>
            </a:endParaRPr>
          </a:p>
        </p:txBody>
      </p:sp>
      <p:sp>
        <p:nvSpPr>
          <p:cNvPr id="2" name="Titel 1"/>
          <p:cNvSpPr>
            <a:spLocks noGrp="1"/>
          </p:cNvSpPr>
          <p:nvPr>
            <p:ph type="title"/>
          </p:nvPr>
        </p:nvSpPr>
        <p:spPr/>
        <p:txBody>
          <a:bodyPr/>
          <a:lstStyle/>
          <a:p>
            <a:r>
              <a:rPr lang="da-DK" sz="3964" b="1" dirty="0">
                <a:cs typeface="Arial" panose="020B0604020202020204" pitchFamily="34" charset="0"/>
              </a:rPr>
              <a:t>Inden prøven</a:t>
            </a:r>
          </a:p>
        </p:txBody>
      </p:sp>
    </p:spTree>
    <p:extLst>
      <p:ext uri="{BB962C8B-B14F-4D97-AF65-F5344CB8AC3E}">
        <p14:creationId xmlns:p14="http://schemas.microsoft.com/office/powerpoint/2010/main" val="3140996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75446" y="655336"/>
            <a:ext cx="8468618" cy="1672733"/>
          </a:xfrm>
          <a:prstGeom prst="rect">
            <a:avLst/>
          </a:prstGeom>
          <a:noFill/>
          <a:ln>
            <a:noFill/>
          </a:ln>
        </p:spPr>
        <p:txBody>
          <a:bodyPr spcFirstLastPara="1" vert="horz" wrap="square" lIns="0" tIns="0" rIns="0" bIns="0" rtlCol="0" anchor="t" anchorCtr="0">
            <a:noAutofit/>
          </a:bodyPr>
          <a:lstStyle/>
          <a:p>
            <a:pPr>
              <a:spcBef>
                <a:spcPts val="0"/>
              </a:spcBef>
              <a:buClr>
                <a:schemeClr val="dk1"/>
              </a:buClr>
              <a:buSzPts val="5400"/>
            </a:pPr>
            <a:r>
              <a:rPr lang="da-DK" sz="3964" b="1" dirty="0">
                <a:ea typeface="Arial"/>
                <a:cs typeface="Arial"/>
                <a:sym typeface="Arial"/>
              </a:rPr>
              <a:t>Indhold</a:t>
            </a:r>
            <a:endParaRPr sz="3956" b="1" dirty="0">
              <a:ea typeface="Arial"/>
              <a:cs typeface="Arial"/>
              <a:sym typeface="Arial"/>
            </a:endParaRPr>
          </a:p>
        </p:txBody>
      </p:sp>
      <p:sp>
        <p:nvSpPr>
          <p:cNvPr id="203" name="Google Shape;203;p25"/>
          <p:cNvSpPr/>
          <p:nvPr/>
        </p:nvSpPr>
        <p:spPr>
          <a:xfrm>
            <a:off x="1687348" y="2328064"/>
            <a:ext cx="5215790" cy="2617631"/>
          </a:xfrm>
          <a:prstGeom prst="rect">
            <a:avLst/>
          </a:prstGeom>
          <a:noFill/>
          <a:ln>
            <a:noFill/>
          </a:ln>
        </p:spPr>
        <p:txBody>
          <a:bodyPr spcFirstLastPara="1" wrap="square" lIns="90384" tIns="45181" rIns="90384" bIns="45181" anchor="t" anchorCtr="0">
            <a:noAutofit/>
          </a:bodyPr>
          <a:lstStyle/>
          <a:p>
            <a:pPr lvl="0">
              <a:buClr>
                <a:schemeClr val="dk1"/>
              </a:buClr>
              <a:buSzPts val="2800"/>
            </a:pPr>
            <a:endParaRPr lang="da-DK" sz="2378" dirty="0">
              <a:solidFill>
                <a:schemeClr val="dk1"/>
              </a:solidFill>
              <a:ea typeface="Verdana"/>
              <a:cs typeface="Verdana"/>
              <a:sym typeface="Verdana"/>
            </a:endParaRPr>
          </a:p>
          <a:p>
            <a:pPr lvl="0">
              <a:buClr>
                <a:schemeClr val="dk1"/>
              </a:buClr>
              <a:buSzPts val="2800"/>
            </a:pPr>
            <a:endParaRPr lang="da-DK" sz="2378" dirty="0">
              <a:solidFill>
                <a:schemeClr val="dk1"/>
              </a:solidFill>
              <a:ea typeface="Verdana"/>
              <a:cs typeface="Verdana"/>
              <a:sym typeface="Verdana"/>
            </a:endParaRPr>
          </a:p>
          <a:p>
            <a:pPr lvl="0">
              <a:buClr>
                <a:schemeClr val="dk1"/>
              </a:buClr>
              <a:buSzPts val="2800"/>
            </a:pPr>
            <a:endParaRPr lang="da-DK" sz="2378" dirty="0">
              <a:solidFill>
                <a:schemeClr val="dk1"/>
              </a:solidFill>
              <a:ea typeface="Verdana"/>
              <a:cs typeface="Verdana"/>
              <a:sym typeface="Verdana"/>
            </a:endParaRPr>
          </a:p>
          <a:p>
            <a:pPr marL="1187014" lvl="2" indent="-282623">
              <a:lnSpc>
                <a:spcPct val="200000"/>
              </a:lnSpc>
              <a:buClr>
                <a:schemeClr val="dk1"/>
              </a:buClr>
              <a:buSzPts val="2800"/>
              <a:buFont typeface="Arial" panose="020B0604020202020204" pitchFamily="34" charset="0"/>
              <a:buChar char="•"/>
            </a:pPr>
            <a:r>
              <a:rPr lang="da-DK" sz="2378" dirty="0">
                <a:solidFill>
                  <a:srgbClr val="007A98"/>
                </a:solidFill>
                <a:ea typeface="Verdana"/>
                <a:cs typeface="Verdana"/>
                <a:sym typeface="Verdana"/>
              </a:rPr>
              <a:t>Lærere (slide 4-25)</a:t>
            </a:r>
          </a:p>
          <a:p>
            <a:pPr marL="1187014" lvl="2" indent="-282623">
              <a:lnSpc>
                <a:spcPct val="200000"/>
              </a:lnSpc>
              <a:buClr>
                <a:schemeClr val="dk1"/>
              </a:buClr>
              <a:buSzPts val="2800"/>
              <a:buFont typeface="Arial" panose="020B0604020202020204" pitchFamily="34" charset="0"/>
              <a:buChar char="•"/>
            </a:pPr>
            <a:r>
              <a:rPr lang="da-DK" sz="2378" dirty="0">
                <a:solidFill>
                  <a:srgbClr val="FFC000"/>
                </a:solidFill>
                <a:ea typeface="Verdana"/>
                <a:cs typeface="Verdana"/>
                <a:sym typeface="Verdana"/>
              </a:rPr>
              <a:t>Elever (slide 28 - 35 )</a:t>
            </a:r>
          </a:p>
          <a:p>
            <a:pPr lvl="0">
              <a:buClr>
                <a:schemeClr val="dk1"/>
              </a:buClr>
              <a:buSzPts val="2800"/>
            </a:pPr>
            <a:endParaRPr lang="da-DK" sz="2378" dirty="0">
              <a:ea typeface="Verdana"/>
              <a:cs typeface="Verdana"/>
              <a:sym typeface="Verdana"/>
            </a:endParaRPr>
          </a:p>
          <a:p>
            <a:pPr lvl="1">
              <a:buClr>
                <a:schemeClr val="dk1"/>
              </a:buClr>
              <a:buSzPts val="2800"/>
            </a:pPr>
            <a:endParaRPr lang="da-DK" sz="2767" dirty="0">
              <a:solidFill>
                <a:schemeClr val="dk1"/>
              </a:solidFill>
              <a:latin typeface="Verdana"/>
              <a:ea typeface="Verdana"/>
              <a:cs typeface="Verdana"/>
              <a:sym typeface="Verdana"/>
            </a:endParaRPr>
          </a:p>
          <a:p>
            <a:pPr marL="339146" lvl="1" indent="-339146">
              <a:buClr>
                <a:schemeClr val="dk1"/>
              </a:buClr>
              <a:buSzPts val="2800"/>
              <a:buFont typeface="Calibri" panose="020F0502020204030204" pitchFamily="34" charset="0"/>
              <a:buChar char="→"/>
            </a:pPr>
            <a:endParaRPr sz="2767" dirty="0">
              <a:solidFill>
                <a:schemeClr val="dk1"/>
              </a:solidFill>
              <a:latin typeface="Verdana"/>
              <a:ea typeface="Verdana"/>
              <a:cs typeface="Verdana"/>
              <a:sym typeface="Verdana"/>
            </a:endParaRPr>
          </a:p>
        </p:txBody>
      </p:sp>
      <p:sp>
        <p:nvSpPr>
          <p:cNvPr id="7" name="Google Shape;192;p24"/>
          <p:cNvSpPr txBox="1">
            <a:spLocks/>
          </p:cNvSpPr>
          <p:nvPr/>
        </p:nvSpPr>
        <p:spPr>
          <a:xfrm>
            <a:off x="596497" y="1280720"/>
            <a:ext cx="9279363" cy="7118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Tree>
    <p:extLst>
      <p:ext uri="{BB962C8B-B14F-4D97-AF65-F5344CB8AC3E}">
        <p14:creationId xmlns:p14="http://schemas.microsoft.com/office/powerpoint/2010/main" val="10927420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Shape 199"/>
        <p:cNvGrpSpPr/>
        <p:nvPr/>
      </p:nvGrpSpPr>
      <p:grpSpPr>
        <a:xfrm>
          <a:off x="0" y="0"/>
          <a:ext cx="0" cy="0"/>
          <a:chOff x="0" y="0"/>
          <a:chExt cx="0" cy="0"/>
        </a:xfrm>
      </p:grpSpPr>
      <p:sp>
        <p:nvSpPr>
          <p:cNvPr id="7" name="Google Shape;192;p24"/>
          <p:cNvSpPr txBox="1">
            <a:spLocks/>
          </p:cNvSpPr>
          <p:nvPr/>
        </p:nvSpPr>
        <p:spPr>
          <a:xfrm>
            <a:off x="596497" y="1120982"/>
            <a:ext cx="9279363" cy="7118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8" name="Google Shape;200;p25"/>
          <p:cNvSpPr txBox="1">
            <a:spLocks/>
          </p:cNvSpPr>
          <p:nvPr/>
        </p:nvSpPr>
        <p:spPr>
          <a:xfrm>
            <a:off x="591577" y="518834"/>
            <a:ext cx="9806432" cy="781527"/>
          </a:xfrm>
          <a:prstGeom prst="rect">
            <a:avLst/>
          </a:prstGeom>
          <a:noFill/>
          <a:ln>
            <a:noFill/>
          </a:ln>
        </p:spPr>
        <p:txBody>
          <a:bodyPr spcFirstLastPara="1" vert="horz" wrap="square" lIns="0" tIns="0" rIns="0" bIns="0" rtlCol="0" anchor="t" anchorCtr="0">
            <a:noAutofit/>
          </a:bodyPr>
          <a:lstStyle>
            <a:lvl1pPr algn="l" defTabSz="914400" rtl="0" eaLnBrk="1" latinLnBrk="0" hangingPunct="1">
              <a:lnSpc>
                <a:spcPct val="83000"/>
              </a:lnSpc>
              <a:spcBef>
                <a:spcPct val="0"/>
              </a:spcBef>
              <a:buNone/>
              <a:defRPr sz="3600" kern="1200">
                <a:solidFill>
                  <a:schemeClr val="tx1"/>
                </a:solidFill>
                <a:latin typeface="+mj-lt"/>
                <a:ea typeface="+mj-ea"/>
                <a:cs typeface="+mj-cs"/>
              </a:defRPr>
            </a:lvl1pPr>
          </a:lstStyle>
          <a:p>
            <a:pPr>
              <a:spcBef>
                <a:spcPts val="0"/>
              </a:spcBef>
              <a:buClr>
                <a:schemeClr val="dk1"/>
              </a:buClr>
              <a:buSzPts val="5400"/>
            </a:pPr>
            <a:r>
              <a:rPr lang="da-DK" sz="3964" b="1" dirty="0">
                <a:solidFill>
                  <a:schemeClr val="dk1"/>
                </a:solidFill>
                <a:ea typeface="Verdana"/>
                <a:cs typeface="Verdana"/>
                <a:sym typeface="Verdana"/>
              </a:rPr>
              <a:t>Lodtrækning</a:t>
            </a:r>
            <a:r>
              <a:rPr lang="da-DK" sz="3556" dirty="0">
                <a:solidFill>
                  <a:schemeClr val="dk1"/>
                </a:solidFill>
                <a:ea typeface="Verdana"/>
                <a:cs typeface="Verdana"/>
                <a:sym typeface="Verdana"/>
              </a:rPr>
              <a:t/>
            </a:r>
            <a:br>
              <a:rPr lang="da-DK" sz="3556" dirty="0">
                <a:solidFill>
                  <a:schemeClr val="dk1"/>
                </a:solidFill>
                <a:ea typeface="Verdana"/>
                <a:cs typeface="Verdana"/>
                <a:sym typeface="Verdana"/>
              </a:rPr>
            </a:br>
            <a:endParaRPr lang="da-DK" sz="3556" b="1" dirty="0">
              <a:latin typeface="Arial"/>
              <a:ea typeface="Arial"/>
              <a:cs typeface="Arial"/>
              <a:sym typeface="Arial"/>
            </a:endParaRPr>
          </a:p>
        </p:txBody>
      </p:sp>
      <p:sp>
        <p:nvSpPr>
          <p:cNvPr id="9" name="Google Shape;521;p57"/>
          <p:cNvSpPr/>
          <p:nvPr/>
        </p:nvSpPr>
        <p:spPr>
          <a:xfrm>
            <a:off x="488228" y="1364411"/>
            <a:ext cx="11394671" cy="5461615"/>
          </a:xfrm>
          <a:prstGeom prst="rect">
            <a:avLst/>
          </a:prstGeom>
          <a:noFill/>
          <a:ln w="12700">
            <a:solidFill>
              <a:schemeClr val="accent1"/>
            </a:solidFill>
          </a:ln>
        </p:spPr>
        <p:txBody>
          <a:bodyPr spcFirstLastPara="1" wrap="square" lIns="120511" tIns="60232" rIns="120511" bIns="60232" anchor="t" anchorCtr="0">
            <a:noAutofit/>
          </a:bodyPr>
          <a:lstStyle/>
          <a:p>
            <a:pPr marL="1073965" lvl="2" indent="-169574">
              <a:buClr>
                <a:schemeClr val="tx1"/>
              </a:buClr>
              <a:buFont typeface="Arial" panose="020B0604020202020204" pitchFamily="34" charset="0"/>
              <a:buChar char="•"/>
            </a:pPr>
            <a:endParaRPr lang="da-DK" sz="1582" dirty="0">
              <a:latin typeface="Verdana" panose="020B0604030504040204" pitchFamily="34" charset="0"/>
              <a:ea typeface="Verdana" panose="020B0604030504040204" pitchFamily="34" charset="0"/>
            </a:endParaRPr>
          </a:p>
          <a:p>
            <a:pPr marL="1073965" lvl="2" indent="-169574">
              <a:buClr>
                <a:schemeClr val="tx1"/>
              </a:buClr>
              <a:buFont typeface="Arial" panose="020B0604020202020204" pitchFamily="34" charset="0"/>
              <a:buChar char="•"/>
            </a:pPr>
            <a:endParaRPr lang="da-DK" sz="1391" dirty="0">
              <a:ea typeface="Verdana" panose="020B0604030504040204" pitchFamily="34" charset="0"/>
            </a:endParaRPr>
          </a:p>
          <a:p>
            <a:pPr>
              <a:buClr>
                <a:schemeClr val="tx1"/>
              </a:buClr>
            </a:pPr>
            <a:r>
              <a:rPr lang="da-DK" sz="1782" dirty="0">
                <a:ea typeface="Calibri"/>
                <a:cs typeface="Calibri"/>
                <a:sym typeface="Calibri"/>
              </a:rPr>
              <a:t>Du skal sammen med din gruppe trækket et færdigheds- og vidensområde. I kan trække alle fem færdigheds- og vidensområder. De fem færdigheds – og vidensområder er: </a:t>
            </a:r>
          </a:p>
          <a:p>
            <a:pPr marL="339146" indent="-339146">
              <a:buClr>
                <a:schemeClr val="tx1"/>
              </a:buClr>
              <a:buFont typeface="Arial" panose="020B0604020202020204" pitchFamily="34" charset="0"/>
              <a:buChar char="•"/>
            </a:pPr>
            <a:endParaRPr lang="da-DK" sz="1782" dirty="0">
              <a:ea typeface="Calibri"/>
              <a:cs typeface="Calibri"/>
              <a:sym typeface="Calibri"/>
            </a:endParaRPr>
          </a:p>
          <a:p>
            <a:pPr marL="339146" indent="-339146">
              <a:buClr>
                <a:schemeClr val="tx1"/>
              </a:buClr>
              <a:buFont typeface="Arial" panose="020B0604020202020204" pitchFamily="34" charset="0"/>
              <a:buChar char="•"/>
            </a:pPr>
            <a:r>
              <a:rPr lang="da-DK" sz="1782" dirty="0">
                <a:ea typeface="Calibri"/>
                <a:cs typeface="Calibri"/>
                <a:sym typeface="Calibri"/>
              </a:rPr>
              <a:t>Musikoplevelse </a:t>
            </a:r>
          </a:p>
          <a:p>
            <a:pPr marL="339146" indent="-339146">
              <a:buClr>
                <a:schemeClr val="tx1"/>
              </a:buClr>
              <a:buFont typeface="Arial" panose="020B0604020202020204" pitchFamily="34" charset="0"/>
              <a:buChar char="•"/>
            </a:pPr>
            <a:r>
              <a:rPr lang="da-DK" sz="1782" dirty="0">
                <a:ea typeface="Calibri"/>
                <a:cs typeface="Calibri"/>
                <a:sym typeface="Calibri"/>
              </a:rPr>
              <a:t>Musikliv</a:t>
            </a:r>
          </a:p>
          <a:p>
            <a:pPr marL="339146" indent="-339146">
              <a:buClr>
                <a:schemeClr val="tx1"/>
              </a:buClr>
              <a:buFont typeface="Arial" panose="020B0604020202020204" pitchFamily="34" charset="0"/>
              <a:buChar char="•"/>
            </a:pPr>
            <a:r>
              <a:rPr lang="da-DK" sz="1782" dirty="0">
                <a:ea typeface="Calibri"/>
                <a:cs typeface="Calibri"/>
                <a:sym typeface="Calibri"/>
              </a:rPr>
              <a:t>Musikhistorie </a:t>
            </a:r>
          </a:p>
          <a:p>
            <a:pPr marL="339146" indent="-339146">
              <a:buClr>
                <a:schemeClr val="tx1"/>
              </a:buClr>
              <a:buFont typeface="Arial" panose="020B0604020202020204" pitchFamily="34" charset="0"/>
              <a:buChar char="•"/>
            </a:pPr>
            <a:r>
              <a:rPr lang="da-DK" sz="1782" dirty="0">
                <a:ea typeface="Calibri"/>
                <a:cs typeface="Calibri"/>
                <a:sym typeface="Calibri"/>
              </a:rPr>
              <a:t>Musikanalyse </a:t>
            </a:r>
          </a:p>
          <a:p>
            <a:pPr marL="339146" indent="-339146">
              <a:buClr>
                <a:schemeClr val="tx1"/>
              </a:buClr>
              <a:buFont typeface="Arial" panose="020B0604020202020204" pitchFamily="34" charset="0"/>
              <a:buChar char="•"/>
            </a:pPr>
            <a:r>
              <a:rPr lang="da-DK" sz="1782" dirty="0">
                <a:ea typeface="Calibri"/>
                <a:cs typeface="Calibri"/>
                <a:sym typeface="Calibri"/>
              </a:rPr>
              <a:t>Musik i medier</a:t>
            </a:r>
          </a:p>
          <a:p>
            <a:pPr>
              <a:buClr>
                <a:schemeClr val="tx1"/>
              </a:buClr>
            </a:pPr>
            <a:endParaRPr lang="da-DK" sz="1782" dirty="0">
              <a:ea typeface="Calibri"/>
              <a:cs typeface="Calibri"/>
              <a:sym typeface="Calibri"/>
            </a:endParaRPr>
          </a:p>
          <a:p>
            <a:pPr>
              <a:buClr>
                <a:schemeClr val="tx1"/>
              </a:buClr>
            </a:pPr>
            <a:r>
              <a:rPr lang="da-DK" sz="1782" dirty="0">
                <a:ea typeface="Calibri"/>
                <a:cs typeface="Calibri"/>
                <a:sym typeface="Calibri"/>
              </a:rPr>
              <a:t>I har i undervisningen arbejdet med netop disse færdigheds – og vidensområder. Du kan læse omkring jeres forløb, hvor I har arbejde med disse i undervisningsbeskrivelsen, som din lærer har lavet. </a:t>
            </a:r>
          </a:p>
          <a:p>
            <a:pPr>
              <a:buClr>
                <a:schemeClr val="tx1"/>
              </a:buClr>
            </a:pPr>
            <a:r>
              <a:rPr lang="da-DK" sz="1039" dirty="0">
                <a:latin typeface="Calibri"/>
                <a:ea typeface="Calibri"/>
                <a:cs typeface="Calibri"/>
                <a:sym typeface="Calibri"/>
              </a:rPr>
              <a:t> </a:t>
            </a:r>
            <a:endParaRPr sz="1039" dirty="0">
              <a:latin typeface="Calibri"/>
              <a:ea typeface="Calibri"/>
              <a:cs typeface="Calibri"/>
              <a:sym typeface="Calibri"/>
            </a:endParaRPr>
          </a:p>
        </p:txBody>
      </p:sp>
    </p:spTree>
    <p:extLst>
      <p:ext uri="{BB962C8B-B14F-4D97-AF65-F5344CB8AC3E}">
        <p14:creationId xmlns:p14="http://schemas.microsoft.com/office/powerpoint/2010/main" val="213443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Shape 199"/>
        <p:cNvGrpSpPr/>
        <p:nvPr/>
      </p:nvGrpSpPr>
      <p:grpSpPr>
        <a:xfrm>
          <a:off x="0" y="0"/>
          <a:ext cx="0" cy="0"/>
          <a:chOff x="0" y="0"/>
          <a:chExt cx="0" cy="0"/>
        </a:xfrm>
      </p:grpSpPr>
      <p:sp>
        <p:nvSpPr>
          <p:cNvPr id="7" name="Google Shape;192;p24"/>
          <p:cNvSpPr txBox="1">
            <a:spLocks/>
          </p:cNvSpPr>
          <p:nvPr/>
        </p:nvSpPr>
        <p:spPr>
          <a:xfrm>
            <a:off x="596497" y="1280720"/>
            <a:ext cx="9279363" cy="7118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4" name="Google Shape;521;p57"/>
          <p:cNvSpPr/>
          <p:nvPr/>
        </p:nvSpPr>
        <p:spPr>
          <a:xfrm>
            <a:off x="249028" y="1634697"/>
            <a:ext cx="11515911" cy="3934007"/>
          </a:xfrm>
          <a:prstGeom prst="rect">
            <a:avLst/>
          </a:prstGeom>
          <a:noFill/>
          <a:ln w="12700">
            <a:solidFill>
              <a:schemeClr val="accent1"/>
            </a:solidFill>
          </a:ln>
        </p:spPr>
        <p:txBody>
          <a:bodyPr spcFirstLastPara="1" wrap="square" lIns="120511" tIns="60232" rIns="120511" bIns="60232" anchor="t" anchorCtr="0">
            <a:noAutofit/>
          </a:bodyPr>
          <a:lstStyle/>
          <a:p>
            <a:pPr lvl="1">
              <a:buClr>
                <a:schemeClr val="tx1"/>
              </a:buClr>
            </a:pPr>
            <a:endParaRPr lang="da-DK" sz="1578" dirty="0">
              <a:latin typeface="Verdana" panose="020B0604030504040204" pitchFamily="34" charset="0"/>
              <a:ea typeface="Verdana" panose="020B0604030504040204" pitchFamily="34" charset="0"/>
            </a:endParaRPr>
          </a:p>
          <a:p>
            <a:pPr lvl="1">
              <a:buClr>
                <a:schemeClr val="tx1"/>
              </a:buClr>
            </a:pPr>
            <a:r>
              <a:rPr lang="da-DK" sz="1578" dirty="0">
                <a:latin typeface="Verdana" panose="020B0604030504040204" pitchFamily="34" charset="0"/>
                <a:ea typeface="Verdana" panose="020B0604030504040204" pitchFamily="34" charset="0"/>
              </a:rPr>
              <a:t>Din lærer udarbejder en undervisningsbeskrivelse. I undervisningsbeskrivelsen står der, hvad I har arbejdet med i undervisningen og hvordan I har arbejdet. </a:t>
            </a:r>
          </a:p>
          <a:p>
            <a:pPr lvl="1">
              <a:buClr>
                <a:schemeClr val="tx1"/>
              </a:buClr>
            </a:pPr>
            <a:endParaRPr lang="da-DK" sz="1578" dirty="0">
              <a:latin typeface="Verdana" panose="020B0604030504040204" pitchFamily="34" charset="0"/>
              <a:ea typeface="Verdana" panose="020B0604030504040204" pitchFamily="34" charset="0"/>
            </a:endParaRPr>
          </a:p>
          <a:p>
            <a:pPr lvl="1">
              <a:buClr>
                <a:schemeClr val="tx1"/>
              </a:buClr>
            </a:pPr>
            <a:r>
              <a:rPr lang="da-DK" sz="1578" dirty="0">
                <a:latin typeface="Verdana" panose="020B0604030504040204" pitchFamily="34" charset="0"/>
                <a:ea typeface="Verdana" panose="020B0604030504040204" pitchFamily="34" charset="0"/>
              </a:rPr>
              <a:t>Du får udleveret undervisningsbeskrivelsen, når din gruppe trækker jeres </a:t>
            </a:r>
            <a:r>
              <a:rPr lang="da-DK" sz="1582" dirty="0">
                <a:ea typeface="Calibri"/>
                <a:cs typeface="Calibri"/>
                <a:sym typeface="Calibri"/>
              </a:rPr>
              <a:t>færdigheds- og vidensområde</a:t>
            </a:r>
            <a:endParaRPr lang="da-DK" sz="1578" dirty="0">
              <a:latin typeface="Verdana" panose="020B0604030504040204" pitchFamily="34" charset="0"/>
              <a:ea typeface="Verdana" panose="020B0604030504040204" pitchFamily="34" charset="0"/>
            </a:endParaRPr>
          </a:p>
          <a:p>
            <a:pPr lvl="1">
              <a:buClr>
                <a:schemeClr val="tx1"/>
              </a:buClr>
            </a:pPr>
            <a:endParaRPr lang="da-DK" sz="1578" dirty="0">
              <a:latin typeface="Verdana" panose="020B0604030504040204" pitchFamily="34" charset="0"/>
              <a:ea typeface="Verdana" panose="020B0604030504040204" pitchFamily="34" charset="0"/>
            </a:endParaRPr>
          </a:p>
          <a:p>
            <a:pPr lvl="1">
              <a:buClr>
                <a:schemeClr val="tx1"/>
              </a:buClr>
            </a:pPr>
            <a:r>
              <a:rPr lang="da-DK" sz="1578" dirty="0">
                <a:latin typeface="Verdana" panose="020B0604030504040204" pitchFamily="34" charset="0"/>
                <a:ea typeface="Verdana" panose="020B0604030504040204" pitchFamily="34" charset="0"/>
              </a:rPr>
              <a:t>Sæt dig godt ind i den undervisningsbeskrivelse, som din lærer har lavet</a:t>
            </a:r>
            <a:br>
              <a:rPr lang="da-DK" sz="1578" dirty="0">
                <a:latin typeface="Verdana" panose="020B0604030504040204" pitchFamily="34" charset="0"/>
                <a:ea typeface="Verdana" panose="020B0604030504040204" pitchFamily="34" charset="0"/>
              </a:rPr>
            </a:br>
            <a:endParaRPr lang="da-DK" sz="1578" dirty="0">
              <a:latin typeface="Verdana" panose="020B0604030504040204" pitchFamily="34" charset="0"/>
              <a:ea typeface="Verdana" panose="020B0604030504040204" pitchFamily="34" charset="0"/>
            </a:endParaRPr>
          </a:p>
          <a:p>
            <a:pPr lvl="1">
              <a:buClr>
                <a:schemeClr val="tx1"/>
              </a:buClr>
            </a:pPr>
            <a:r>
              <a:rPr lang="da-DK" sz="1578" dirty="0">
                <a:latin typeface="Verdana" panose="020B0604030504040204" pitchFamily="34" charset="0"/>
                <a:ea typeface="Verdana" panose="020B0604030504040204" pitchFamily="34" charset="0"/>
              </a:rPr>
              <a:t>Sig til din lærer, hvis der er noget i undervisningsbeskrivelsen, du ikke forstår</a:t>
            </a:r>
            <a:br>
              <a:rPr lang="da-DK" sz="1578" dirty="0">
                <a:latin typeface="Verdana" panose="020B0604030504040204" pitchFamily="34" charset="0"/>
                <a:ea typeface="Verdana" panose="020B0604030504040204" pitchFamily="34" charset="0"/>
              </a:rPr>
            </a:br>
            <a:endParaRPr lang="da-DK" sz="1578" dirty="0">
              <a:latin typeface="Verdana" panose="020B0604030504040204" pitchFamily="34" charset="0"/>
              <a:ea typeface="Verdana" panose="020B0604030504040204" pitchFamily="34" charset="0"/>
            </a:endParaRPr>
          </a:p>
          <a:p>
            <a:pPr lvl="1">
              <a:buClr>
                <a:schemeClr val="tx1"/>
              </a:buClr>
            </a:pPr>
            <a:r>
              <a:rPr lang="da-DK" sz="1578" dirty="0">
                <a:latin typeface="Verdana" panose="020B0604030504040204" pitchFamily="34" charset="0"/>
                <a:ea typeface="Verdana" panose="020B0604030504040204" pitchFamily="34" charset="0"/>
              </a:rPr>
              <a:t>Skab dit eget overblik over, hvad I har lavet i undervisningen</a:t>
            </a:r>
            <a:br>
              <a:rPr lang="da-DK" sz="1578" dirty="0">
                <a:latin typeface="Verdana" panose="020B0604030504040204" pitchFamily="34" charset="0"/>
                <a:ea typeface="Verdana" panose="020B0604030504040204" pitchFamily="34" charset="0"/>
              </a:rPr>
            </a:br>
            <a:endParaRPr lang="da-DK" sz="1578" dirty="0">
              <a:latin typeface="Verdana" panose="020B0604030504040204" pitchFamily="34" charset="0"/>
              <a:ea typeface="Verdana" panose="020B0604030504040204" pitchFamily="34" charset="0"/>
            </a:endParaRPr>
          </a:p>
          <a:p>
            <a:pPr lvl="1">
              <a:buClr>
                <a:schemeClr val="tx1"/>
              </a:buClr>
            </a:pPr>
            <a:r>
              <a:rPr lang="da-DK" sz="1578" dirty="0">
                <a:latin typeface="Verdana" panose="020B0604030504040204" pitchFamily="34" charset="0"/>
                <a:ea typeface="Verdana" panose="020B0604030504040204" pitchFamily="34" charset="0"/>
              </a:rPr>
              <a:t>Skab din egen orden i dine noter og noder. Se, om du kan få det til at passe ind i undervisningsbeskrivelsen. </a:t>
            </a:r>
          </a:p>
          <a:p>
            <a:pPr lvl="1">
              <a:buClr>
                <a:schemeClr val="tx1"/>
              </a:buClr>
            </a:pPr>
            <a:endParaRPr lang="da-DK" sz="1578" dirty="0">
              <a:latin typeface="Verdana" panose="020B0604030504040204" pitchFamily="34" charset="0"/>
              <a:ea typeface="Verdana" panose="020B0604030504040204" pitchFamily="34" charset="0"/>
            </a:endParaRPr>
          </a:p>
          <a:p>
            <a:pPr lvl="1">
              <a:buClr>
                <a:schemeClr val="tx1"/>
              </a:buClr>
            </a:pPr>
            <a:endParaRPr lang="da-DK" sz="1578" dirty="0">
              <a:latin typeface="Verdana" panose="020B0604030504040204" pitchFamily="34" charset="0"/>
              <a:ea typeface="Verdana" panose="020B0604030504040204" pitchFamily="34" charset="0"/>
            </a:endParaRPr>
          </a:p>
          <a:p>
            <a:pPr lvl="1">
              <a:buClr>
                <a:schemeClr val="tx1"/>
              </a:buClr>
            </a:pPr>
            <a:endParaRPr lang="da-DK" sz="1578" dirty="0">
              <a:latin typeface="Verdana" panose="020B0604030504040204" pitchFamily="34" charset="0"/>
              <a:ea typeface="Verdana" panose="020B0604030504040204" pitchFamily="34" charset="0"/>
            </a:endParaRPr>
          </a:p>
          <a:p>
            <a:pPr lvl="1">
              <a:buClr>
                <a:schemeClr val="tx1"/>
              </a:buClr>
            </a:pPr>
            <a:endParaRPr lang="da-DK" sz="1578" dirty="0">
              <a:latin typeface="Verdana" panose="020B0604030504040204" pitchFamily="34" charset="0"/>
              <a:ea typeface="Verdana" panose="020B0604030504040204" pitchFamily="34" charset="0"/>
            </a:endParaRPr>
          </a:p>
          <a:p>
            <a:pPr>
              <a:buClr>
                <a:schemeClr val="tx1"/>
              </a:buClr>
            </a:pPr>
            <a:endParaRPr sz="1389" dirty="0">
              <a:latin typeface="Calibri"/>
              <a:ea typeface="Calibri"/>
              <a:cs typeface="Calibri"/>
              <a:sym typeface="Calibri"/>
            </a:endParaRPr>
          </a:p>
        </p:txBody>
      </p:sp>
      <p:sp>
        <p:nvSpPr>
          <p:cNvPr id="2" name="Titel 1"/>
          <p:cNvSpPr>
            <a:spLocks noGrp="1"/>
          </p:cNvSpPr>
          <p:nvPr>
            <p:ph type="title"/>
          </p:nvPr>
        </p:nvSpPr>
        <p:spPr/>
        <p:txBody>
          <a:bodyPr/>
          <a:lstStyle/>
          <a:p>
            <a:r>
              <a:rPr lang="da-DK" sz="3964" b="1" dirty="0">
                <a:cs typeface="Arial" panose="020B0604020202020204" pitchFamily="34" charset="0"/>
              </a:rPr>
              <a:t>Undervisningsbeskrivelse</a:t>
            </a:r>
          </a:p>
        </p:txBody>
      </p:sp>
    </p:spTree>
    <p:extLst>
      <p:ext uri="{BB962C8B-B14F-4D97-AF65-F5344CB8AC3E}">
        <p14:creationId xmlns:p14="http://schemas.microsoft.com/office/powerpoint/2010/main" val="34976570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prstGeom prst="rect">
            <a:avLst/>
          </a:prstGeom>
          <a:noFill/>
          <a:ln>
            <a:noFill/>
          </a:ln>
        </p:spPr>
        <p:txBody>
          <a:bodyPr spcFirstLastPara="1" vert="horz" wrap="square" lIns="0" tIns="0" rIns="0" bIns="0" rtlCol="0" anchor="t" anchorCtr="0">
            <a:noAutofit/>
          </a:bodyPr>
          <a:lstStyle/>
          <a:p>
            <a:pPr>
              <a:spcBef>
                <a:spcPts val="0"/>
              </a:spcBef>
              <a:buClr>
                <a:schemeClr val="dk1"/>
              </a:buClr>
              <a:buSzPts val="5400"/>
            </a:pPr>
            <a:r>
              <a:rPr lang="da-DK" sz="3964" b="1" dirty="0">
                <a:ea typeface="Verdana"/>
                <a:cs typeface="Arial"/>
                <a:sym typeface="Arial"/>
              </a:rPr>
              <a:t>Udarbejdelse af disposition</a:t>
            </a:r>
            <a:r>
              <a:rPr lang="da-DK" dirty="0">
                <a:solidFill>
                  <a:schemeClr val="dk1"/>
                </a:solidFill>
                <a:ea typeface="Verdana"/>
                <a:cs typeface="Verdana"/>
                <a:sym typeface="Verdana"/>
              </a:rPr>
              <a:t/>
            </a:r>
            <a:br>
              <a:rPr lang="da-DK" dirty="0">
                <a:solidFill>
                  <a:schemeClr val="dk1"/>
                </a:solidFill>
                <a:ea typeface="Verdana"/>
                <a:cs typeface="Verdana"/>
                <a:sym typeface="Verdana"/>
              </a:rPr>
            </a:br>
            <a:endParaRPr b="1" dirty="0">
              <a:latin typeface="Arial"/>
              <a:ea typeface="Arial"/>
              <a:cs typeface="Arial"/>
              <a:sym typeface="Arial"/>
            </a:endParaRPr>
          </a:p>
        </p:txBody>
      </p:sp>
      <p:sp>
        <p:nvSpPr>
          <p:cNvPr id="7" name="Google Shape;192;p24"/>
          <p:cNvSpPr txBox="1">
            <a:spLocks/>
          </p:cNvSpPr>
          <p:nvPr/>
        </p:nvSpPr>
        <p:spPr>
          <a:xfrm>
            <a:off x="596497" y="1280720"/>
            <a:ext cx="9279363" cy="7118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4" name="Google Shape;521;p57"/>
          <p:cNvSpPr/>
          <p:nvPr/>
        </p:nvSpPr>
        <p:spPr>
          <a:xfrm>
            <a:off x="315162" y="1171760"/>
            <a:ext cx="11742800" cy="5298096"/>
          </a:xfrm>
          <a:prstGeom prst="rect">
            <a:avLst/>
          </a:prstGeom>
          <a:noFill/>
          <a:ln w="12700">
            <a:solidFill>
              <a:schemeClr val="accent1"/>
            </a:solidFill>
          </a:ln>
        </p:spPr>
        <p:txBody>
          <a:bodyPr spcFirstLastPara="1" wrap="square" lIns="120511" tIns="60232" rIns="120511" bIns="60232" anchor="t" anchorCtr="0">
            <a:noAutofit/>
          </a:bodyPr>
          <a:lstStyle/>
          <a:p>
            <a:pPr marL="734818" lvl="1" indent="-282623">
              <a:buClr>
                <a:schemeClr val="tx1"/>
              </a:buClr>
              <a:buFont typeface="Arial" panose="020B0604020202020204" pitchFamily="34" charset="0"/>
              <a:buChar char="•"/>
            </a:pPr>
            <a:endParaRPr lang="da-DK" sz="1978" dirty="0">
              <a:latin typeface="Verdana" panose="020B0604030504040204" pitchFamily="34" charset="0"/>
              <a:ea typeface="Verdana" panose="020B0604030504040204" pitchFamily="34" charset="0"/>
            </a:endParaRPr>
          </a:p>
          <a:p>
            <a:pPr>
              <a:buClr>
                <a:schemeClr val="tx1"/>
              </a:buClr>
            </a:pPr>
            <a:endParaRPr lang="da-DK" sz="1778" dirty="0">
              <a:latin typeface="Verdana" panose="020B0604030504040204" pitchFamily="34" charset="0"/>
              <a:ea typeface="Verdana" panose="020B0604030504040204" pitchFamily="34" charset="0"/>
            </a:endParaRPr>
          </a:p>
          <a:p>
            <a:pPr lvl="1">
              <a:buClr>
                <a:schemeClr val="tx1"/>
              </a:buClr>
            </a:pPr>
            <a:r>
              <a:rPr lang="da-DK" sz="1778" dirty="0">
                <a:latin typeface="Verdana" panose="020B0604030504040204" pitchFamily="34" charset="0"/>
                <a:ea typeface="Verdana" panose="020B0604030504040204" pitchFamily="34" charset="0"/>
              </a:rPr>
              <a:t>Når I har trukket et færdigheds- og vidensområde skal du sammen med din gruppe udarbejde en disposition. Denne disposition skal danne grundlag for, hvad I vil snakke om til eksamen. </a:t>
            </a:r>
          </a:p>
          <a:p>
            <a:pPr lvl="1">
              <a:buClr>
                <a:schemeClr val="tx1"/>
              </a:buClr>
            </a:pPr>
            <a:r>
              <a:rPr lang="da-DK" sz="1778" dirty="0">
                <a:latin typeface="Verdana" panose="020B0604030504040204" pitchFamily="34" charset="0"/>
                <a:ea typeface="Verdana" panose="020B0604030504040204" pitchFamily="34" charset="0"/>
              </a:rPr>
              <a:t>Det er vigtigt, at I udfylder jeres disposition så grundigt om muligt. </a:t>
            </a:r>
          </a:p>
          <a:p>
            <a:pPr lvl="1">
              <a:buClr>
                <a:schemeClr val="tx1"/>
              </a:buClr>
            </a:pPr>
            <a:endParaRPr lang="da-DK" sz="1778" dirty="0">
              <a:latin typeface="Verdana" panose="020B0604030504040204" pitchFamily="34" charset="0"/>
              <a:ea typeface="Verdana" panose="020B0604030504040204" pitchFamily="34" charset="0"/>
            </a:endParaRPr>
          </a:p>
          <a:p>
            <a:pPr lvl="1">
              <a:buClr>
                <a:schemeClr val="tx1"/>
              </a:buClr>
            </a:pPr>
            <a:r>
              <a:rPr lang="da-DK" sz="1778" dirty="0">
                <a:latin typeface="Verdana" panose="020B0604030504040204" pitchFamily="34" charset="0"/>
                <a:ea typeface="Verdana" panose="020B0604030504040204" pitchFamily="34" charset="0"/>
              </a:rPr>
              <a:t>Jeres disposition skal indeholde: </a:t>
            </a:r>
          </a:p>
          <a:p>
            <a:pPr lvl="1">
              <a:buClr>
                <a:schemeClr val="tx1"/>
              </a:buClr>
            </a:pPr>
            <a:endParaRPr lang="da-DK" sz="1778" dirty="0">
              <a:latin typeface="Verdana" panose="020B0604030504040204" pitchFamily="34" charset="0"/>
              <a:ea typeface="Verdana" panose="020B0604030504040204" pitchFamily="34" charset="0"/>
            </a:endParaRPr>
          </a:p>
          <a:p>
            <a:pPr marL="734818" lvl="1" indent="-282623">
              <a:buClr>
                <a:schemeClr val="tx1"/>
              </a:buClr>
              <a:buFont typeface="Arial" panose="020B0604020202020204" pitchFamily="34" charset="0"/>
              <a:buChar char="•"/>
            </a:pPr>
            <a:r>
              <a:rPr lang="da-DK" sz="1778" dirty="0">
                <a:latin typeface="Verdana" panose="020B0604030504040204" pitchFamily="34" charset="0"/>
                <a:ea typeface="Verdana" panose="020B0604030504040204" pitchFamily="34" charset="0"/>
              </a:rPr>
              <a:t>Titel/titler på musikken som i skal spille til en praktiske del. </a:t>
            </a:r>
          </a:p>
          <a:p>
            <a:pPr marL="734818" lvl="1" indent="-282623">
              <a:buClr>
                <a:schemeClr val="tx1"/>
              </a:buClr>
              <a:buFont typeface="Arial" panose="020B0604020202020204" pitchFamily="34" charset="0"/>
              <a:buChar char="•"/>
            </a:pPr>
            <a:endParaRPr lang="da-DK" sz="1778" dirty="0">
              <a:latin typeface="Verdana" panose="020B0604030504040204" pitchFamily="34" charset="0"/>
              <a:ea typeface="Verdana" panose="020B0604030504040204" pitchFamily="34" charset="0"/>
            </a:endParaRPr>
          </a:p>
          <a:p>
            <a:pPr marL="734818" lvl="1" indent="-282623">
              <a:buClr>
                <a:schemeClr val="tx1"/>
              </a:buClr>
              <a:buFont typeface="Arial" panose="020B0604020202020204" pitchFamily="34" charset="0"/>
              <a:buChar char="•"/>
            </a:pPr>
            <a:r>
              <a:rPr lang="da-DK" sz="1778" dirty="0">
                <a:latin typeface="Verdana" panose="020B0604030504040204" pitchFamily="34" charset="0"/>
                <a:ea typeface="Verdana" panose="020B0604030504040204" pitchFamily="34" charset="0"/>
              </a:rPr>
              <a:t>Den skal indeholde hvem der spiller på hvad ( musikalske rollefordeling) og et formskema </a:t>
            </a:r>
          </a:p>
          <a:p>
            <a:pPr marL="734818" lvl="1" indent="-282623">
              <a:buClr>
                <a:schemeClr val="tx1"/>
              </a:buClr>
              <a:buFont typeface="Arial" panose="020B0604020202020204" pitchFamily="34" charset="0"/>
              <a:buChar char="•"/>
            </a:pPr>
            <a:endParaRPr lang="da-DK" sz="1778" dirty="0">
              <a:latin typeface="Verdana" panose="020B0604030504040204" pitchFamily="34" charset="0"/>
              <a:ea typeface="Verdana" panose="020B0604030504040204" pitchFamily="34" charset="0"/>
            </a:endParaRPr>
          </a:p>
          <a:p>
            <a:pPr marL="734818" lvl="1" indent="-282623">
              <a:buClr>
                <a:schemeClr val="tx1"/>
              </a:buClr>
              <a:buFont typeface="Arial" panose="020B0604020202020204" pitchFamily="34" charset="0"/>
              <a:buChar char="•"/>
            </a:pPr>
            <a:r>
              <a:rPr lang="da-DK" sz="1778" dirty="0">
                <a:latin typeface="Verdana" panose="020B0604030504040204" pitchFamily="34" charset="0"/>
                <a:ea typeface="Verdana" panose="020B0604030504040204" pitchFamily="34" charset="0"/>
              </a:rPr>
              <a:t>Hvad vil i gerne snakke/ fortælle om til den mundtlige prøve med udgangspunkt i det lodtrukne færdigheds – og vidensområde. </a:t>
            </a:r>
          </a:p>
          <a:p>
            <a:pPr marL="734818" lvl="1" indent="-282623">
              <a:buClr>
                <a:schemeClr val="tx1"/>
              </a:buClr>
              <a:buFont typeface="Arial" panose="020B0604020202020204" pitchFamily="34" charset="0"/>
              <a:buChar char="•"/>
            </a:pPr>
            <a:endParaRPr lang="da-DK" sz="1778" dirty="0">
              <a:latin typeface="Verdana" panose="020B0604030504040204" pitchFamily="34" charset="0"/>
              <a:ea typeface="Verdana" panose="020B0604030504040204" pitchFamily="34" charset="0"/>
            </a:endParaRPr>
          </a:p>
          <a:p>
            <a:pPr marL="452196" lvl="1">
              <a:buClr>
                <a:schemeClr val="tx1"/>
              </a:buClr>
            </a:pPr>
            <a:r>
              <a:rPr lang="da-DK" sz="1778" dirty="0">
                <a:latin typeface="Verdana" panose="020B0604030504040204" pitchFamily="34" charset="0"/>
                <a:ea typeface="Verdana" panose="020B0604030504040204" pitchFamily="34" charset="0"/>
              </a:rPr>
              <a:t>Din lærer kan vise et eksempel på en udfyldt disposition fra prøvevejledningen</a:t>
            </a:r>
          </a:p>
          <a:p>
            <a:pPr lvl="1">
              <a:buClr>
                <a:schemeClr val="tx1"/>
              </a:buClr>
            </a:pPr>
            <a:endParaRPr lang="da-DK" sz="1389" dirty="0">
              <a:latin typeface="Verdana" panose="020B0604030504040204" pitchFamily="34" charset="0"/>
              <a:ea typeface="Verdana" panose="020B0604030504040204" pitchFamily="34" charset="0"/>
            </a:endParaRPr>
          </a:p>
          <a:p>
            <a:pPr lvl="1">
              <a:buClr>
                <a:schemeClr val="tx1"/>
              </a:buClr>
            </a:pPr>
            <a:endParaRPr lang="da-DK" sz="1389" dirty="0">
              <a:latin typeface="Verdana" panose="020B0604030504040204" pitchFamily="34" charset="0"/>
              <a:ea typeface="Verdana" panose="020B0604030504040204" pitchFamily="34" charset="0"/>
            </a:endParaRPr>
          </a:p>
          <a:p>
            <a:pPr>
              <a:buClr>
                <a:schemeClr val="tx1"/>
              </a:buClr>
            </a:pPr>
            <a:endParaRPr sz="1389" dirty="0">
              <a:latin typeface="Calibri"/>
              <a:ea typeface="Calibri"/>
              <a:cs typeface="Calibri"/>
              <a:sym typeface="Calibri"/>
            </a:endParaRPr>
          </a:p>
        </p:txBody>
      </p:sp>
    </p:spTree>
    <p:extLst>
      <p:ext uri="{BB962C8B-B14F-4D97-AF65-F5344CB8AC3E}">
        <p14:creationId xmlns:p14="http://schemas.microsoft.com/office/powerpoint/2010/main" val="39431674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prstGeom prst="rect">
            <a:avLst/>
          </a:prstGeom>
          <a:noFill/>
          <a:ln>
            <a:noFill/>
          </a:ln>
        </p:spPr>
        <p:txBody>
          <a:bodyPr spcFirstLastPara="1" vert="horz" wrap="square" lIns="0" tIns="0" rIns="0" bIns="0" rtlCol="0" anchor="t" anchorCtr="0">
            <a:noAutofit/>
          </a:bodyPr>
          <a:lstStyle/>
          <a:p>
            <a:pPr>
              <a:spcBef>
                <a:spcPts val="0"/>
              </a:spcBef>
              <a:buClr>
                <a:schemeClr val="dk1"/>
              </a:buClr>
              <a:buSzPts val="5400"/>
            </a:pPr>
            <a:r>
              <a:rPr lang="da-DK" sz="3964" b="1" dirty="0">
                <a:solidFill>
                  <a:schemeClr val="dk1"/>
                </a:solidFill>
                <a:ea typeface="Verdana"/>
                <a:cs typeface="Verdana"/>
                <a:sym typeface="Verdana"/>
              </a:rPr>
              <a:t>Prøven</a:t>
            </a:r>
            <a:r>
              <a:rPr lang="da-DK" dirty="0">
                <a:solidFill>
                  <a:schemeClr val="dk1"/>
                </a:solidFill>
                <a:ea typeface="Verdana"/>
                <a:cs typeface="Verdana"/>
                <a:sym typeface="Verdana"/>
              </a:rPr>
              <a:t/>
            </a:r>
            <a:br>
              <a:rPr lang="da-DK" dirty="0">
                <a:solidFill>
                  <a:schemeClr val="dk1"/>
                </a:solidFill>
                <a:ea typeface="Verdana"/>
                <a:cs typeface="Verdana"/>
                <a:sym typeface="Verdana"/>
              </a:rPr>
            </a:br>
            <a:endParaRPr b="1" dirty="0">
              <a:latin typeface="Arial"/>
              <a:ea typeface="Arial"/>
              <a:cs typeface="Arial"/>
              <a:sym typeface="Arial"/>
            </a:endParaRPr>
          </a:p>
        </p:txBody>
      </p:sp>
      <p:sp>
        <p:nvSpPr>
          <p:cNvPr id="7" name="Google Shape;192;p24"/>
          <p:cNvSpPr txBox="1">
            <a:spLocks/>
          </p:cNvSpPr>
          <p:nvPr/>
        </p:nvSpPr>
        <p:spPr>
          <a:xfrm>
            <a:off x="596497" y="1280720"/>
            <a:ext cx="9279363" cy="7118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4" name="Google Shape;521;p57"/>
          <p:cNvSpPr/>
          <p:nvPr/>
        </p:nvSpPr>
        <p:spPr>
          <a:xfrm>
            <a:off x="349006" y="1280724"/>
            <a:ext cx="11161665" cy="4754970"/>
          </a:xfrm>
          <a:prstGeom prst="rect">
            <a:avLst/>
          </a:prstGeom>
          <a:noFill/>
          <a:ln w="12700">
            <a:solidFill>
              <a:schemeClr val="accent1"/>
            </a:solidFill>
          </a:ln>
        </p:spPr>
        <p:txBody>
          <a:bodyPr spcFirstLastPara="1" wrap="square" lIns="120511" tIns="60232" rIns="120511" bIns="60232" anchor="t" anchorCtr="0">
            <a:noAutofit/>
          </a:bodyPr>
          <a:lstStyle/>
          <a:p>
            <a:pPr marL="169574" indent="-169574">
              <a:buClr>
                <a:schemeClr val="tx1"/>
              </a:buClr>
              <a:buFont typeface="Arial" panose="020B0604020202020204" pitchFamily="34" charset="0"/>
              <a:buChar char="•"/>
            </a:pPr>
            <a:endParaRPr lang="da-DK" sz="1578" b="1" u="sng" dirty="0">
              <a:solidFill>
                <a:srgbClr val="0070C0"/>
              </a:solidFill>
              <a:latin typeface="Verdana" panose="020B0604030504040204" pitchFamily="34" charset="0"/>
              <a:ea typeface="Verdana" panose="020B0604030504040204" pitchFamily="34" charset="0"/>
            </a:endParaRPr>
          </a:p>
          <a:p>
            <a:pPr>
              <a:buClr>
                <a:schemeClr val="tx1"/>
              </a:buClr>
            </a:pPr>
            <a:endParaRPr lang="da-DK" sz="1778" dirty="0">
              <a:latin typeface="Verdana" panose="020B0604030504040204" pitchFamily="34" charset="0"/>
              <a:ea typeface="Verdana" panose="020B0604030504040204" pitchFamily="34" charset="0"/>
            </a:endParaRPr>
          </a:p>
          <a:p>
            <a:pPr lvl="1">
              <a:buClr>
                <a:schemeClr val="tx1"/>
              </a:buClr>
            </a:pPr>
            <a:r>
              <a:rPr lang="da-DK" sz="1582" b="1" dirty="0">
                <a:latin typeface="Verdana" panose="020B0604030504040204" pitchFamily="34" charset="0"/>
                <a:ea typeface="Verdana" panose="020B0604030504040204" pitchFamily="34" charset="0"/>
              </a:rPr>
              <a:t>Prøven er delt i to dele: </a:t>
            </a:r>
          </a:p>
          <a:p>
            <a:pPr lvl="1">
              <a:buClr>
                <a:schemeClr val="tx1"/>
              </a:buClr>
            </a:pPr>
            <a:endParaRPr lang="da-DK" sz="1778" dirty="0">
              <a:latin typeface="Verdana" panose="020B0604030504040204" pitchFamily="34" charset="0"/>
              <a:ea typeface="Verdana" panose="020B0604030504040204" pitchFamily="34" charset="0"/>
            </a:endParaRPr>
          </a:p>
          <a:p>
            <a:pPr lvl="1">
              <a:buClr>
                <a:schemeClr val="tx1"/>
              </a:buClr>
            </a:pPr>
            <a:r>
              <a:rPr lang="da-DK" sz="1778" dirty="0">
                <a:latin typeface="Verdana" panose="020B0604030504040204" pitchFamily="34" charset="0"/>
                <a:ea typeface="Verdana" panose="020B0604030504040204" pitchFamily="34" charset="0"/>
              </a:rPr>
              <a:t>Den praktiske del: </a:t>
            </a:r>
          </a:p>
          <a:p>
            <a:pPr lvl="1">
              <a:buClr>
                <a:schemeClr val="tx1"/>
              </a:buClr>
            </a:pPr>
            <a:r>
              <a:rPr lang="da-DK" sz="1778" dirty="0">
                <a:latin typeface="Verdana" panose="020B0604030504040204" pitchFamily="34" charset="0"/>
                <a:ea typeface="Verdana" panose="020B0604030504040204" pitchFamily="34" charset="0"/>
              </a:rPr>
              <a:t>I skal i gruppe fremfører ét til to musiknumre for jeres lærer og censor. I må selv bestemme, hvad i vil spille, men det skal vare i mellem 5-10 minutter </a:t>
            </a:r>
          </a:p>
          <a:p>
            <a:pPr lvl="1">
              <a:buClr>
                <a:schemeClr val="tx1"/>
              </a:buClr>
            </a:pPr>
            <a:r>
              <a:rPr lang="da-DK" sz="1778" dirty="0">
                <a:latin typeface="Verdana" panose="020B0604030504040204" pitchFamily="34" charset="0"/>
                <a:ea typeface="Verdana" panose="020B0604030504040204" pitchFamily="34" charset="0"/>
              </a:rPr>
              <a:t>I skal sørge for alt og jeres lærer må ikke hjælpe jer med f.eks. indstilling af mixerpult eller tilslutning af instrumenter. </a:t>
            </a:r>
          </a:p>
          <a:p>
            <a:pPr lvl="1">
              <a:buClr>
                <a:schemeClr val="tx1"/>
              </a:buClr>
            </a:pPr>
            <a:endParaRPr lang="da-DK" sz="1778" dirty="0">
              <a:latin typeface="Verdana" panose="020B0604030504040204" pitchFamily="34" charset="0"/>
              <a:ea typeface="Verdana" panose="020B0604030504040204" pitchFamily="34" charset="0"/>
            </a:endParaRPr>
          </a:p>
          <a:p>
            <a:pPr lvl="1">
              <a:buClr>
                <a:schemeClr val="tx1"/>
              </a:buClr>
            </a:pPr>
            <a:r>
              <a:rPr lang="da-DK" sz="1778" dirty="0">
                <a:latin typeface="Verdana" panose="020B0604030504040204" pitchFamily="34" charset="0"/>
                <a:ea typeface="Verdana" panose="020B0604030504040204" pitchFamily="34" charset="0"/>
              </a:rPr>
              <a:t>Den mundtlige del: </a:t>
            </a:r>
          </a:p>
          <a:p>
            <a:pPr lvl="1">
              <a:buClr>
                <a:schemeClr val="tx1"/>
              </a:buClr>
            </a:pPr>
            <a:r>
              <a:rPr lang="da-DK" sz="1778" dirty="0">
                <a:latin typeface="Verdana" panose="020B0604030504040204" pitchFamily="34" charset="0"/>
                <a:ea typeface="Verdana" panose="020B0604030504040204" pitchFamily="34" charset="0"/>
              </a:rPr>
              <a:t>Den mundtlige del er en samtale i mellem jeres lærer, censor og jer som gruppe. </a:t>
            </a:r>
          </a:p>
          <a:p>
            <a:pPr lvl="1">
              <a:buClr>
                <a:schemeClr val="tx1"/>
              </a:buClr>
            </a:pPr>
            <a:r>
              <a:rPr lang="da-DK" sz="1778" dirty="0">
                <a:latin typeface="Verdana" panose="020B0604030504040204" pitchFamily="34" charset="0"/>
                <a:ea typeface="Verdana" panose="020B0604030504040204" pitchFamily="34" charset="0"/>
              </a:rPr>
              <a:t>I har i jeres disposition skrevet, hvad I gerne vil tale om og det er jer der styre samtalen. </a:t>
            </a:r>
          </a:p>
          <a:p>
            <a:pPr lvl="1">
              <a:buClr>
                <a:schemeClr val="tx1"/>
              </a:buClr>
            </a:pPr>
            <a:r>
              <a:rPr lang="da-DK" sz="1778" dirty="0">
                <a:latin typeface="Verdana" panose="020B0604030504040204" pitchFamily="34" charset="0"/>
                <a:ea typeface="Verdana" panose="020B0604030504040204" pitchFamily="34" charset="0"/>
              </a:rPr>
              <a:t>Husk, at I ikke behøver</a:t>
            </a:r>
            <a:r>
              <a:rPr lang="da-DK" sz="1778" b="1" dirty="0">
                <a:latin typeface="Verdana" panose="020B0604030504040204" pitchFamily="34" charset="0"/>
                <a:ea typeface="Verdana" panose="020B0604030504040204" pitchFamily="34" charset="0"/>
              </a:rPr>
              <a:t> kun </a:t>
            </a:r>
            <a:r>
              <a:rPr lang="da-DK" sz="1778" dirty="0">
                <a:latin typeface="Verdana" panose="020B0604030504040204" pitchFamily="34" charset="0"/>
                <a:ea typeface="Verdana" panose="020B0604030504040204" pitchFamily="34" charset="0"/>
              </a:rPr>
              <a:t>tale om det lodtrukne færdigheds- og vidensområde. I må gerne inddrage de andre fire mål i jeres mundtlige præsentation.</a:t>
            </a:r>
          </a:p>
          <a:p>
            <a:pPr lvl="1">
              <a:buClr>
                <a:schemeClr val="tx1"/>
              </a:buClr>
            </a:pPr>
            <a:endParaRPr lang="da-DK" sz="1778" dirty="0">
              <a:latin typeface="Verdana" panose="020B0604030504040204" pitchFamily="34" charset="0"/>
              <a:ea typeface="Verdana" panose="020B0604030504040204" pitchFamily="34" charset="0"/>
            </a:endParaRPr>
          </a:p>
          <a:p>
            <a:pPr lvl="1">
              <a:buClr>
                <a:schemeClr val="tx1"/>
              </a:buClr>
            </a:pPr>
            <a:endParaRPr lang="da-DK" sz="1189" dirty="0">
              <a:latin typeface="Verdana" panose="020B0604030504040204" pitchFamily="34" charset="0"/>
              <a:ea typeface="Verdana" panose="020B0604030504040204" pitchFamily="34" charset="0"/>
            </a:endParaRPr>
          </a:p>
          <a:p>
            <a:pPr marL="734818" lvl="1" indent="-282623">
              <a:buClr>
                <a:schemeClr val="tx1"/>
              </a:buClr>
              <a:buFont typeface="Arial" panose="020B0604020202020204" pitchFamily="34" charset="0"/>
              <a:buChar char="•"/>
            </a:pPr>
            <a:endParaRPr lang="da-DK" sz="1389" dirty="0">
              <a:latin typeface="Verdana" panose="020B0604030504040204" pitchFamily="34" charset="0"/>
              <a:ea typeface="Verdana" panose="020B0604030504040204" pitchFamily="34" charset="0"/>
            </a:endParaRPr>
          </a:p>
          <a:p>
            <a:pPr lvl="1">
              <a:buClr>
                <a:schemeClr val="tx1"/>
              </a:buClr>
            </a:pPr>
            <a:endParaRPr lang="da-DK" sz="1389" dirty="0">
              <a:latin typeface="Verdana" panose="020B0604030504040204" pitchFamily="34" charset="0"/>
              <a:ea typeface="Verdana" panose="020B0604030504040204" pitchFamily="34" charset="0"/>
            </a:endParaRPr>
          </a:p>
          <a:p>
            <a:pPr>
              <a:buClr>
                <a:schemeClr val="tx1"/>
              </a:buClr>
            </a:pPr>
            <a:endParaRPr sz="1389" dirty="0">
              <a:latin typeface="Calibri"/>
              <a:ea typeface="Calibri"/>
              <a:cs typeface="Calibri"/>
              <a:sym typeface="Calibri"/>
            </a:endParaRPr>
          </a:p>
        </p:txBody>
      </p:sp>
    </p:spTree>
    <p:extLst>
      <p:ext uri="{BB962C8B-B14F-4D97-AF65-F5344CB8AC3E}">
        <p14:creationId xmlns:p14="http://schemas.microsoft.com/office/powerpoint/2010/main" val="41235985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Shape 199"/>
        <p:cNvGrpSpPr/>
        <p:nvPr/>
      </p:nvGrpSpPr>
      <p:grpSpPr>
        <a:xfrm>
          <a:off x="0" y="0"/>
          <a:ext cx="0" cy="0"/>
          <a:chOff x="0" y="0"/>
          <a:chExt cx="0" cy="0"/>
        </a:xfrm>
      </p:grpSpPr>
      <p:sp>
        <p:nvSpPr>
          <p:cNvPr id="4" name="Google Shape;521;p57"/>
          <p:cNvSpPr/>
          <p:nvPr/>
        </p:nvSpPr>
        <p:spPr>
          <a:xfrm>
            <a:off x="596491" y="1800359"/>
            <a:ext cx="10742715" cy="4277274"/>
          </a:xfrm>
          <a:prstGeom prst="rect">
            <a:avLst/>
          </a:prstGeom>
          <a:noFill/>
          <a:ln w="12700">
            <a:solidFill>
              <a:schemeClr val="accent1"/>
            </a:solidFill>
          </a:ln>
        </p:spPr>
        <p:txBody>
          <a:bodyPr spcFirstLastPara="1" wrap="square" lIns="120511" tIns="60232" rIns="120511" bIns="60232" anchor="t" anchorCtr="0">
            <a:noAutofit/>
          </a:bodyPr>
          <a:lstStyle/>
          <a:p>
            <a:pPr>
              <a:buClr>
                <a:schemeClr val="tx1"/>
              </a:buClr>
            </a:pPr>
            <a:r>
              <a:rPr lang="da-DK" sz="1582" b="1" dirty="0">
                <a:latin typeface="Verdana" panose="020B0604030504040204" pitchFamily="34" charset="0"/>
                <a:ea typeface="Verdana" panose="020B0604030504040204" pitchFamily="34" charset="0"/>
              </a:rPr>
              <a:t>Vurdering af din præstation</a:t>
            </a:r>
          </a:p>
          <a:p>
            <a:pPr>
              <a:buClr>
                <a:schemeClr val="tx1"/>
              </a:buClr>
            </a:pPr>
            <a:endParaRPr lang="da-DK" sz="1389" b="1" u="sng" dirty="0">
              <a:solidFill>
                <a:srgbClr val="0070C0"/>
              </a:solidFill>
              <a:latin typeface="Verdana" panose="020B0604030504040204" pitchFamily="34" charset="0"/>
              <a:ea typeface="Verdana" panose="020B0604030504040204" pitchFamily="34" charset="0"/>
            </a:endParaRPr>
          </a:p>
          <a:p>
            <a:pPr>
              <a:buClr>
                <a:schemeClr val="tx1"/>
              </a:buClr>
            </a:pPr>
            <a:r>
              <a:rPr lang="da-DK" sz="1389" dirty="0">
                <a:latin typeface="Verdana" panose="020B0604030504040204" pitchFamily="34" charset="0"/>
                <a:ea typeface="Verdana" panose="020B0604030504040204" pitchFamily="34" charset="0"/>
              </a:rPr>
              <a:t>Når du er færdig med prøven skal lærer og censor bedømme din præstation. Din karakter er en helhedsbedømmelse. Det betyder, at du bliver vurderet på ALLE punkter: </a:t>
            </a:r>
          </a:p>
          <a:p>
            <a:pPr>
              <a:buClr>
                <a:schemeClr val="tx1"/>
              </a:buClr>
            </a:pPr>
            <a:endParaRPr lang="da-DK" sz="1389" dirty="0">
              <a:latin typeface="Verdana" panose="020B0604030504040204" pitchFamily="34" charset="0"/>
              <a:ea typeface="Verdana" panose="020B0604030504040204" pitchFamily="34" charset="0"/>
            </a:endParaRPr>
          </a:p>
          <a:p>
            <a:pPr lvl="1">
              <a:buClr>
                <a:schemeClr val="tx1"/>
              </a:buClr>
            </a:pPr>
            <a:r>
              <a:rPr lang="da-DK" sz="1389" b="1" dirty="0">
                <a:latin typeface="Verdana" panose="020B0604030504040204" pitchFamily="34" charset="0"/>
                <a:ea typeface="Verdana" panose="020B0604030504040204" pitchFamily="34" charset="0"/>
              </a:rPr>
              <a:t>Musikalske færdigheder: </a:t>
            </a:r>
          </a:p>
          <a:p>
            <a:pPr marL="621769" lvl="1" indent="-169574">
              <a:buClr>
                <a:schemeClr val="tx1"/>
              </a:buClr>
              <a:buFont typeface="Arial" panose="020B0604020202020204" pitchFamily="34" charset="0"/>
              <a:buChar char="•"/>
            </a:pPr>
            <a:r>
              <a:rPr lang="da-DK" sz="1389" dirty="0">
                <a:latin typeface="Verdana" panose="020B0604030504040204" pitchFamily="34" charset="0"/>
                <a:ea typeface="Verdana" panose="020B0604030504040204" pitchFamily="34" charset="0"/>
              </a:rPr>
              <a:t>at træffe kvalificerede valg</a:t>
            </a:r>
          </a:p>
          <a:p>
            <a:pPr marL="621769" lvl="1" indent="-169574">
              <a:buClr>
                <a:schemeClr val="tx1"/>
              </a:buClr>
              <a:buFont typeface="Arial" panose="020B0604020202020204" pitchFamily="34" charset="0"/>
              <a:buChar char="•"/>
            </a:pPr>
            <a:r>
              <a:rPr lang="da-DK" sz="1389" dirty="0">
                <a:latin typeface="Verdana" panose="020B0604030504040204" pitchFamily="34" charset="0"/>
                <a:ea typeface="Verdana" panose="020B0604030504040204" pitchFamily="34" charset="0"/>
              </a:rPr>
              <a:t>at turde være eksperimenterende og vise kvalitet i musikfremførelsen og </a:t>
            </a:r>
          </a:p>
          <a:p>
            <a:pPr marL="621769" lvl="1" indent="-169574">
              <a:buClr>
                <a:schemeClr val="tx1"/>
              </a:buClr>
              <a:buFont typeface="Arial" panose="020B0604020202020204" pitchFamily="34" charset="0"/>
              <a:buChar char="•"/>
            </a:pPr>
            <a:r>
              <a:rPr lang="da-DK" sz="1389" dirty="0">
                <a:latin typeface="Verdana" panose="020B0604030504040204" pitchFamily="34" charset="0"/>
                <a:ea typeface="Verdana" panose="020B0604030504040204" pitchFamily="34" charset="0"/>
              </a:rPr>
              <a:t>at kunne samarbejde og bidrage til det samlede musikalske udtryk. </a:t>
            </a:r>
          </a:p>
          <a:p>
            <a:pPr lvl="1">
              <a:buClr>
                <a:schemeClr val="tx1"/>
              </a:buClr>
            </a:pPr>
            <a:endParaRPr lang="da-DK" sz="1389" dirty="0">
              <a:latin typeface="Verdana" panose="020B0604030504040204" pitchFamily="34" charset="0"/>
              <a:ea typeface="Verdana" panose="020B0604030504040204" pitchFamily="34" charset="0"/>
            </a:endParaRPr>
          </a:p>
          <a:p>
            <a:pPr lvl="1">
              <a:buClr>
                <a:schemeClr val="tx1"/>
              </a:buClr>
            </a:pPr>
            <a:r>
              <a:rPr lang="da-DK" sz="1389" b="1" dirty="0">
                <a:latin typeface="Verdana" panose="020B0604030504040204" pitchFamily="34" charset="0"/>
                <a:ea typeface="Verdana" panose="020B0604030504040204" pitchFamily="34" charset="0"/>
              </a:rPr>
              <a:t>Musikfaglig viden: </a:t>
            </a:r>
          </a:p>
          <a:p>
            <a:pPr marL="621769" lvl="1" indent="-169574">
              <a:buClr>
                <a:schemeClr val="tx1"/>
              </a:buClr>
              <a:buFont typeface="Arial" panose="020B0604020202020204" pitchFamily="34" charset="0"/>
              <a:buChar char="•"/>
            </a:pPr>
            <a:r>
              <a:rPr lang="da-DK" sz="1389" dirty="0">
                <a:latin typeface="Verdana" panose="020B0604030504040204" pitchFamily="34" charset="0"/>
                <a:ea typeface="Verdana" panose="020B0604030504040204" pitchFamily="34" charset="0"/>
              </a:rPr>
              <a:t>at have viden i forhold til det lodtrukne færdigheds- og vidensområde,</a:t>
            </a:r>
          </a:p>
          <a:p>
            <a:pPr marL="621769" lvl="1" indent="-169574">
              <a:buClr>
                <a:schemeClr val="tx1"/>
              </a:buClr>
              <a:buFont typeface="Arial" panose="020B0604020202020204" pitchFamily="34" charset="0"/>
              <a:buChar char="•"/>
            </a:pPr>
            <a:r>
              <a:rPr lang="da-DK" sz="1389" dirty="0">
                <a:latin typeface="Verdana" panose="020B0604030504040204" pitchFamily="34" charset="0"/>
                <a:ea typeface="Verdana" panose="020B0604030504040204" pitchFamily="34" charset="0"/>
              </a:rPr>
              <a:t>at kunne perspektivere det lodtrukne færdigheds- og vidensområde i forhold til den praktiske del, </a:t>
            </a:r>
          </a:p>
          <a:p>
            <a:pPr marL="621769" lvl="1" indent="-169574">
              <a:buClr>
                <a:schemeClr val="tx1"/>
              </a:buClr>
              <a:buFont typeface="Arial" panose="020B0604020202020204" pitchFamily="34" charset="0"/>
              <a:buChar char="•"/>
            </a:pPr>
            <a:r>
              <a:rPr lang="da-DK" sz="1389" dirty="0">
                <a:latin typeface="Verdana" panose="020B0604030504040204" pitchFamily="34" charset="0"/>
                <a:ea typeface="Verdana" panose="020B0604030504040204" pitchFamily="34" charset="0"/>
              </a:rPr>
              <a:t>at demonstrere viden om betydningen af egen musikalske roller i forhold til det samlede musikalske udtryk og </a:t>
            </a:r>
          </a:p>
          <a:p>
            <a:pPr marL="621769" lvl="1" indent="-169574">
              <a:buClr>
                <a:schemeClr val="tx1"/>
              </a:buClr>
              <a:buFont typeface="Arial" panose="020B0604020202020204" pitchFamily="34" charset="0"/>
              <a:buChar char="•"/>
            </a:pPr>
            <a:r>
              <a:rPr lang="da-DK" sz="1389" dirty="0">
                <a:latin typeface="Verdana" panose="020B0604030504040204" pitchFamily="34" charset="0"/>
                <a:ea typeface="Verdana" panose="020B0604030504040204" pitchFamily="34" charset="0"/>
              </a:rPr>
              <a:t>at kunne anvende </a:t>
            </a:r>
            <a:r>
              <a:rPr lang="da-DK" sz="1389" dirty="0" err="1">
                <a:latin typeface="Verdana" panose="020B0604030504040204" pitchFamily="34" charset="0"/>
                <a:ea typeface="Verdana" panose="020B0604030504040204" pitchFamily="34" charset="0"/>
              </a:rPr>
              <a:t>fagord</a:t>
            </a:r>
            <a:r>
              <a:rPr lang="da-DK" sz="1389" dirty="0">
                <a:latin typeface="Verdana" panose="020B0604030504040204" pitchFamily="34" charset="0"/>
                <a:ea typeface="Verdana" panose="020B0604030504040204" pitchFamily="34" charset="0"/>
              </a:rPr>
              <a:t> og begreber. </a:t>
            </a:r>
          </a:p>
          <a:p>
            <a:pPr lvl="1">
              <a:buClr>
                <a:schemeClr val="tx1"/>
              </a:buClr>
            </a:pPr>
            <a:endParaRPr lang="da-DK" sz="1389" dirty="0">
              <a:latin typeface="Verdana" panose="020B0604030504040204" pitchFamily="34" charset="0"/>
              <a:ea typeface="Verdana" panose="020B0604030504040204" pitchFamily="34" charset="0"/>
            </a:endParaRPr>
          </a:p>
          <a:p>
            <a:pPr>
              <a:buClr>
                <a:schemeClr val="tx1"/>
              </a:buClr>
            </a:pPr>
            <a:r>
              <a:rPr lang="da-DK" sz="1389" dirty="0">
                <a:latin typeface="Verdana" panose="020B0604030504040204" pitchFamily="34" charset="0"/>
                <a:ea typeface="Verdana" panose="020B0604030504040204" pitchFamily="34" charset="0"/>
              </a:rPr>
              <a:t>Det kan være godt at kende til vurderingskriterierne. Det er dem, du bliver vurderet ud fra. Din lærer og censor taler derfor sammen om, hvor godt du har gjort det i forhold til dem.</a:t>
            </a:r>
          </a:p>
          <a:p>
            <a:pPr>
              <a:buClr>
                <a:schemeClr val="tx1"/>
              </a:buClr>
            </a:pPr>
            <a:endParaRPr lang="da-DK" sz="1389" dirty="0">
              <a:latin typeface="Verdana" panose="020B0604030504040204" pitchFamily="34" charset="0"/>
              <a:ea typeface="Verdana" panose="020B0604030504040204" pitchFamily="34" charset="0"/>
            </a:endParaRPr>
          </a:p>
          <a:p>
            <a:pPr>
              <a:buClr>
                <a:schemeClr val="tx1"/>
              </a:buClr>
            </a:pPr>
            <a:endParaRPr lang="da-DK" sz="1189" dirty="0">
              <a:latin typeface="Verdana" panose="020B0604030504040204" pitchFamily="34" charset="0"/>
              <a:ea typeface="Verdana" panose="020B0604030504040204" pitchFamily="34" charset="0"/>
            </a:endParaRPr>
          </a:p>
          <a:p>
            <a:pPr lvl="1">
              <a:buClr>
                <a:schemeClr val="tx1"/>
              </a:buClr>
            </a:pPr>
            <a:endParaRPr lang="da-DK" sz="1189" dirty="0">
              <a:latin typeface="Verdana" panose="020B0604030504040204" pitchFamily="34" charset="0"/>
              <a:ea typeface="Verdana" panose="020B0604030504040204" pitchFamily="34" charset="0"/>
            </a:endParaRPr>
          </a:p>
          <a:p>
            <a:pPr marL="734818" lvl="1" indent="-282623">
              <a:buClr>
                <a:schemeClr val="tx1"/>
              </a:buClr>
              <a:buFont typeface="Arial" panose="020B0604020202020204" pitchFamily="34" charset="0"/>
              <a:buChar char="•"/>
            </a:pPr>
            <a:endParaRPr lang="da-DK" sz="1389" dirty="0">
              <a:latin typeface="Verdana" panose="020B0604030504040204" pitchFamily="34" charset="0"/>
              <a:ea typeface="Verdana" panose="020B0604030504040204" pitchFamily="34" charset="0"/>
            </a:endParaRPr>
          </a:p>
          <a:p>
            <a:pPr lvl="1">
              <a:buClr>
                <a:schemeClr val="tx1"/>
              </a:buClr>
            </a:pPr>
            <a:endParaRPr lang="da-DK" sz="1389" i="1" dirty="0">
              <a:latin typeface="Verdana" panose="020B0604030504040204" pitchFamily="34" charset="0"/>
              <a:ea typeface="Verdana" panose="020B0604030504040204" pitchFamily="34" charset="0"/>
            </a:endParaRPr>
          </a:p>
          <a:p>
            <a:pPr>
              <a:buClr>
                <a:schemeClr val="tx1"/>
              </a:buClr>
            </a:pPr>
            <a:endParaRPr sz="1389" dirty="0">
              <a:latin typeface="Calibri"/>
              <a:ea typeface="Calibri"/>
              <a:cs typeface="Calibri"/>
              <a:sym typeface="Calibri"/>
            </a:endParaRPr>
          </a:p>
        </p:txBody>
      </p:sp>
      <p:sp>
        <p:nvSpPr>
          <p:cNvPr id="200" name="Google Shape;200;p25"/>
          <p:cNvSpPr txBox="1">
            <a:spLocks noGrp="1"/>
          </p:cNvSpPr>
          <p:nvPr>
            <p:ph type="title"/>
          </p:nvPr>
        </p:nvSpPr>
        <p:spPr>
          <a:xfrm>
            <a:off x="596490" y="200422"/>
            <a:ext cx="9171816" cy="926169"/>
          </a:xfrm>
          <a:prstGeom prst="rect">
            <a:avLst/>
          </a:prstGeom>
          <a:noFill/>
          <a:ln>
            <a:noFill/>
          </a:ln>
        </p:spPr>
        <p:txBody>
          <a:bodyPr spcFirstLastPara="1" vert="horz" wrap="square" lIns="0" tIns="0" rIns="0" bIns="0" rtlCol="0" anchor="t" anchorCtr="0">
            <a:noAutofit/>
          </a:bodyPr>
          <a:lstStyle/>
          <a:p>
            <a:pPr>
              <a:spcBef>
                <a:spcPts val="0"/>
              </a:spcBef>
              <a:buClr>
                <a:schemeClr val="dk1"/>
              </a:buClr>
              <a:buSzPts val="5400"/>
            </a:pPr>
            <a:r>
              <a:rPr lang="da-DK" sz="3964" b="1" dirty="0">
                <a:ea typeface="Arial"/>
                <a:cs typeface="Arial"/>
                <a:sym typeface="Arial"/>
              </a:rPr>
              <a:t>Karakterer og vurdering af din præsentation</a:t>
            </a:r>
            <a:r>
              <a:rPr lang="da-DK" dirty="0">
                <a:solidFill>
                  <a:schemeClr val="dk1"/>
                </a:solidFill>
                <a:ea typeface="Verdana"/>
                <a:cs typeface="Verdana"/>
                <a:sym typeface="Verdana"/>
              </a:rPr>
              <a:t/>
            </a:r>
            <a:br>
              <a:rPr lang="da-DK" dirty="0">
                <a:solidFill>
                  <a:schemeClr val="dk1"/>
                </a:solidFill>
                <a:ea typeface="Verdana"/>
                <a:cs typeface="Verdana"/>
                <a:sym typeface="Verdana"/>
              </a:rPr>
            </a:br>
            <a:endParaRPr b="1" dirty="0">
              <a:latin typeface="Arial"/>
              <a:ea typeface="Arial"/>
              <a:cs typeface="Arial"/>
              <a:sym typeface="Arial"/>
            </a:endParaRPr>
          </a:p>
        </p:txBody>
      </p:sp>
      <p:sp>
        <p:nvSpPr>
          <p:cNvPr id="7" name="Google Shape;192;p24"/>
          <p:cNvSpPr txBox="1">
            <a:spLocks/>
          </p:cNvSpPr>
          <p:nvPr/>
        </p:nvSpPr>
        <p:spPr>
          <a:xfrm>
            <a:off x="596497" y="1280720"/>
            <a:ext cx="9279363" cy="7118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Tree>
    <p:extLst>
      <p:ext uri="{BB962C8B-B14F-4D97-AF65-F5344CB8AC3E}">
        <p14:creationId xmlns:p14="http://schemas.microsoft.com/office/powerpoint/2010/main" val="37782516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75445" y="655331"/>
            <a:ext cx="3001450" cy="882143"/>
          </a:xfrm>
          <a:prstGeom prst="rect">
            <a:avLst/>
          </a:prstGeom>
          <a:noFill/>
          <a:ln>
            <a:noFill/>
          </a:ln>
        </p:spPr>
        <p:txBody>
          <a:bodyPr spcFirstLastPara="1" vert="horz" wrap="square" lIns="0" tIns="0" rIns="0" bIns="0" rtlCol="0" anchor="t" anchorCtr="0">
            <a:noAutofit/>
          </a:bodyPr>
          <a:lstStyle/>
          <a:p>
            <a:pPr>
              <a:spcBef>
                <a:spcPts val="0"/>
              </a:spcBef>
              <a:buClr>
                <a:schemeClr val="dk1"/>
              </a:buClr>
              <a:buSzPts val="5400"/>
            </a:pPr>
            <a:r>
              <a:rPr lang="da-DK" sz="3556" b="1" dirty="0">
                <a:latin typeface="Arial"/>
                <a:ea typeface="Arial"/>
                <a:cs typeface="Arial"/>
                <a:sym typeface="Arial"/>
              </a:rPr>
              <a:t>Til eleven</a:t>
            </a:r>
            <a:r>
              <a:rPr lang="da-DK" sz="3556" dirty="0">
                <a:solidFill>
                  <a:schemeClr val="dk1"/>
                </a:solidFill>
                <a:ea typeface="Verdana"/>
                <a:cs typeface="Verdana"/>
                <a:sym typeface="Verdana"/>
              </a:rPr>
              <a:t/>
            </a:r>
            <a:br>
              <a:rPr lang="da-DK" sz="3556" dirty="0">
                <a:solidFill>
                  <a:schemeClr val="dk1"/>
                </a:solidFill>
                <a:ea typeface="Verdana"/>
                <a:cs typeface="Verdana"/>
                <a:sym typeface="Verdana"/>
              </a:rPr>
            </a:br>
            <a:endParaRPr sz="3556" b="1" dirty="0">
              <a:latin typeface="Arial"/>
              <a:ea typeface="Arial"/>
              <a:cs typeface="Arial"/>
              <a:sym typeface="Arial"/>
            </a:endParaRPr>
          </a:p>
        </p:txBody>
      </p:sp>
      <p:sp>
        <p:nvSpPr>
          <p:cNvPr id="7" name="Google Shape;192;p24"/>
          <p:cNvSpPr txBox="1">
            <a:spLocks/>
          </p:cNvSpPr>
          <p:nvPr/>
        </p:nvSpPr>
        <p:spPr>
          <a:xfrm>
            <a:off x="596497" y="1280720"/>
            <a:ext cx="9279363" cy="7118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5" name="Titel 1"/>
          <p:cNvSpPr txBox="1">
            <a:spLocks/>
          </p:cNvSpPr>
          <p:nvPr/>
        </p:nvSpPr>
        <p:spPr>
          <a:xfrm>
            <a:off x="4206607" y="2153486"/>
            <a:ext cx="4591684" cy="703956"/>
          </a:xfrm>
          <a:prstGeom prst="rect">
            <a:avLst/>
          </a:prstGeom>
        </p:spPr>
        <p:txBody>
          <a:bodyPr vert="horz" lIns="0" tIns="0" rIns="0" bIns="0" rtlCol="0" anchor="t" anchorCtr="0">
            <a:noAutofit/>
          </a:bodyPr>
          <a:lstStyle>
            <a:lvl1pPr algn="l" defTabSz="914400" rtl="0" eaLnBrk="1" latinLnBrk="0" hangingPunct="1">
              <a:lnSpc>
                <a:spcPct val="83000"/>
              </a:lnSpc>
              <a:spcBef>
                <a:spcPct val="0"/>
              </a:spcBef>
              <a:buNone/>
              <a:defRPr sz="5400" kern="1200">
                <a:solidFill>
                  <a:schemeClr val="tx1"/>
                </a:solidFill>
                <a:latin typeface="+mj-lt"/>
                <a:ea typeface="+mj-ea"/>
                <a:cs typeface="+mj-cs"/>
              </a:defRPr>
            </a:lvl1pPr>
          </a:lstStyle>
          <a:p>
            <a:pPr>
              <a:lnSpc>
                <a:spcPct val="100000"/>
              </a:lnSpc>
            </a:pPr>
            <a:r>
              <a:rPr lang="da-DK" sz="1978" dirty="0"/>
              <a:t>Her er et link til en pjece, </a:t>
            </a:r>
          </a:p>
          <a:p>
            <a:pPr>
              <a:lnSpc>
                <a:spcPct val="100000"/>
              </a:lnSpc>
            </a:pPr>
            <a:r>
              <a:rPr lang="da-DK" sz="1978" dirty="0"/>
              <a:t>hvor du kan læse mere om at gå til prøve:</a:t>
            </a:r>
          </a:p>
        </p:txBody>
      </p:sp>
      <p:sp>
        <p:nvSpPr>
          <p:cNvPr id="2" name="Tekstfelt 1"/>
          <p:cNvSpPr txBox="1"/>
          <p:nvPr/>
        </p:nvSpPr>
        <p:spPr>
          <a:xfrm>
            <a:off x="4206599" y="2844286"/>
            <a:ext cx="3826045" cy="365126"/>
          </a:xfrm>
          <a:prstGeom prst="rect">
            <a:avLst/>
          </a:prstGeom>
          <a:noFill/>
        </p:spPr>
        <p:txBody>
          <a:bodyPr wrap="square" lIns="0" tIns="0" rIns="0" bIns="0" rtlCol="0">
            <a:spAutoFit/>
          </a:bodyPr>
          <a:lstStyle/>
          <a:p>
            <a:r>
              <a:rPr lang="da-DK" sz="1189" dirty="0">
                <a:hlinkClick r:id="rId3"/>
              </a:rPr>
              <a:t>Information til elever | Folkeskolens prøver | Børne– og Undervisningsministeriet (uvm.dk)</a:t>
            </a:r>
            <a:endParaRPr lang="da-DK" sz="1189" dirty="0"/>
          </a:p>
        </p:txBody>
      </p:sp>
      <p:sp>
        <p:nvSpPr>
          <p:cNvPr id="9" name="Tekstfelt 8"/>
          <p:cNvSpPr txBox="1"/>
          <p:nvPr/>
        </p:nvSpPr>
        <p:spPr>
          <a:xfrm>
            <a:off x="4206609" y="3531807"/>
            <a:ext cx="3157470" cy="365126"/>
          </a:xfrm>
          <a:prstGeom prst="rect">
            <a:avLst/>
          </a:prstGeom>
          <a:noFill/>
        </p:spPr>
        <p:txBody>
          <a:bodyPr wrap="square" lIns="0" tIns="0" rIns="0" bIns="0" rtlCol="0">
            <a:spAutoFit/>
          </a:bodyPr>
          <a:lstStyle/>
          <a:p>
            <a:r>
              <a:rPr lang="da-DK" sz="1189" u="sng" dirty="0"/>
              <a:t>Når siden åbner, så klik på:</a:t>
            </a:r>
          </a:p>
          <a:p>
            <a:r>
              <a:rPr lang="da-DK" sz="1189" dirty="0"/>
              <a:t>Hent ”Når du skal til prøve” (pdf)</a:t>
            </a:r>
          </a:p>
        </p:txBody>
      </p:sp>
      <p:pic>
        <p:nvPicPr>
          <p:cNvPr id="11" name="Billede 10"/>
          <p:cNvPicPr>
            <a:picLocks noChangeAspect="1"/>
          </p:cNvPicPr>
          <p:nvPr/>
        </p:nvPicPr>
        <p:blipFill rotWithShape="1">
          <a:blip r:embed="rId4"/>
          <a:srcRect l="30987" t="16917" r="34063" b="3500"/>
          <a:stretch/>
        </p:blipFill>
        <p:spPr>
          <a:xfrm>
            <a:off x="803915" y="2044072"/>
            <a:ext cx="2885982" cy="4107192"/>
          </a:xfrm>
          <a:prstGeom prst="rect">
            <a:avLst/>
          </a:prstGeom>
        </p:spPr>
      </p:pic>
    </p:spTree>
    <p:extLst>
      <p:ext uri="{BB962C8B-B14F-4D97-AF65-F5344CB8AC3E}">
        <p14:creationId xmlns:p14="http://schemas.microsoft.com/office/powerpoint/2010/main" val="136298815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BF2D5"/>
        </a:solidFill>
        <a:effectLst/>
      </p:bgPr>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118EF2DE-D857-44A5-A33D-34F4F7D94D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438" y="356199"/>
            <a:ext cx="4400927" cy="6245141"/>
          </a:xfrm>
          <a:prstGeom prst="rect">
            <a:avLst/>
          </a:prstGeom>
        </p:spPr>
      </p:pic>
      <p:pic>
        <p:nvPicPr>
          <p:cNvPr id="5" name="Picture 2">
            <a:extLst>
              <a:ext uri="{FF2B5EF4-FFF2-40B4-BE49-F238E27FC236}">
                <a16:creationId xmlns:a16="http://schemas.microsoft.com/office/drawing/2014/main" id="{36B0A391-4087-42E8-8FE7-EFBC8BEEAD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1707" y="1874867"/>
            <a:ext cx="3030905" cy="3033244"/>
          </a:xfrm>
          <a:prstGeom prst="rect">
            <a:avLst/>
          </a:prstGeom>
        </p:spPr>
      </p:pic>
      <p:sp>
        <p:nvSpPr>
          <p:cNvPr id="2" name="Titel 1"/>
          <p:cNvSpPr>
            <a:spLocks noGrp="1"/>
          </p:cNvSpPr>
          <p:nvPr>
            <p:ph type="title"/>
          </p:nvPr>
        </p:nvSpPr>
        <p:spPr>
          <a:xfrm>
            <a:off x="1268326" y="948696"/>
            <a:ext cx="3339721" cy="926169"/>
          </a:xfrm>
        </p:spPr>
        <p:txBody>
          <a:bodyPr/>
          <a:lstStyle/>
          <a:p>
            <a:pPr algn="ctr"/>
            <a:r>
              <a:rPr lang="da-DK" sz="4755" dirty="0"/>
              <a:t>God vind med din prøve </a:t>
            </a:r>
            <a:br>
              <a:rPr lang="da-DK" sz="4755" dirty="0"/>
            </a:br>
            <a:r>
              <a:rPr lang="da-DK" sz="4755" dirty="0"/>
              <a:t>– det skal nok blive så godt!</a:t>
            </a:r>
          </a:p>
        </p:txBody>
      </p:sp>
      <p:sp>
        <p:nvSpPr>
          <p:cNvPr id="4" name="Pladsholder til slidenummer 3"/>
          <p:cNvSpPr>
            <a:spLocks noGrp="1"/>
          </p:cNvSpPr>
          <p:nvPr>
            <p:ph type="sldNum" sz="quarter" idx="12"/>
          </p:nvPr>
        </p:nvSpPr>
        <p:spPr/>
        <p:txBody>
          <a:bodyPr/>
          <a:lstStyle/>
          <a:p>
            <a:fld id="{24C8C45C-947F-4981-8B3F-4F32E973C901}" type="slidenum">
              <a:rPr lang="da-DK" smtClean="0"/>
              <a:pPr/>
              <a:t>36</a:t>
            </a:fld>
            <a:endParaRPr lang="da-DK" dirty="0"/>
          </a:p>
        </p:txBody>
      </p:sp>
    </p:spTree>
    <p:extLst>
      <p:ext uri="{BB962C8B-B14F-4D97-AF65-F5344CB8AC3E}">
        <p14:creationId xmlns:p14="http://schemas.microsoft.com/office/powerpoint/2010/main" val="4789252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ctrTitle"/>
          </p:nvPr>
        </p:nvSpPr>
        <p:spPr>
          <a:xfrm>
            <a:off x="575449" y="655331"/>
            <a:ext cx="9300411" cy="882143"/>
          </a:xfrm>
          <a:prstGeom prst="rect">
            <a:avLst/>
          </a:prstGeom>
          <a:noFill/>
          <a:ln>
            <a:noFill/>
          </a:ln>
        </p:spPr>
        <p:txBody>
          <a:bodyPr spcFirstLastPara="1" vert="horz" wrap="square" lIns="0" tIns="0" rIns="0" bIns="0" rtlCol="0" anchor="t" anchorCtr="0">
            <a:noAutofit/>
          </a:bodyPr>
          <a:lstStyle/>
          <a:p>
            <a:pPr>
              <a:spcBef>
                <a:spcPts val="0"/>
              </a:spcBef>
              <a:buClr>
                <a:schemeClr val="dk1"/>
              </a:buClr>
              <a:buSzPts val="5400"/>
            </a:pPr>
            <a:r>
              <a:rPr lang="da-DK" sz="3964" b="1" dirty="0">
                <a:ea typeface="Verdana"/>
                <a:cs typeface="Verdana"/>
                <a:sym typeface="Verdana"/>
              </a:rPr>
              <a:t>Materialet indeholder følgende:</a:t>
            </a:r>
            <a:r>
              <a:rPr lang="da-DK" sz="3556" dirty="0">
                <a:ea typeface="Verdana"/>
                <a:cs typeface="Verdana"/>
                <a:sym typeface="Verdana"/>
              </a:rPr>
              <a:t/>
            </a:r>
            <a:br>
              <a:rPr lang="da-DK" sz="3556" dirty="0">
                <a:ea typeface="Verdana"/>
                <a:cs typeface="Verdana"/>
                <a:sym typeface="Verdana"/>
              </a:rPr>
            </a:br>
            <a:r>
              <a:rPr lang="da-DK" sz="3556" dirty="0">
                <a:solidFill>
                  <a:schemeClr val="dk1"/>
                </a:solidFill>
                <a:ea typeface="Verdana"/>
                <a:cs typeface="Verdana"/>
                <a:sym typeface="Verdana"/>
              </a:rPr>
              <a:t/>
            </a:r>
            <a:br>
              <a:rPr lang="da-DK" sz="3556" dirty="0">
                <a:solidFill>
                  <a:schemeClr val="dk1"/>
                </a:solidFill>
                <a:ea typeface="Verdana"/>
                <a:cs typeface="Verdana"/>
                <a:sym typeface="Verdana"/>
              </a:rPr>
            </a:br>
            <a:endParaRPr sz="3556" b="1" dirty="0">
              <a:latin typeface="Arial"/>
              <a:ea typeface="Arial"/>
              <a:cs typeface="Arial"/>
              <a:sym typeface="Arial"/>
            </a:endParaRPr>
          </a:p>
        </p:txBody>
      </p:sp>
      <p:sp>
        <p:nvSpPr>
          <p:cNvPr id="203" name="Google Shape;203;p25"/>
          <p:cNvSpPr/>
          <p:nvPr/>
        </p:nvSpPr>
        <p:spPr>
          <a:xfrm>
            <a:off x="575446" y="1715362"/>
            <a:ext cx="9782662" cy="3073202"/>
          </a:xfrm>
          <a:prstGeom prst="rect">
            <a:avLst/>
          </a:prstGeom>
          <a:noFill/>
          <a:ln>
            <a:noFill/>
          </a:ln>
        </p:spPr>
        <p:txBody>
          <a:bodyPr spcFirstLastPara="1" wrap="square" lIns="90384" tIns="45181" rIns="90384" bIns="45181" anchor="t" anchorCtr="0">
            <a:noAutofit/>
          </a:bodyPr>
          <a:lstStyle/>
          <a:p>
            <a:pPr lvl="0">
              <a:buClr>
                <a:schemeClr val="dk1"/>
              </a:buClr>
              <a:buSzPts val="2800"/>
            </a:pPr>
            <a:endParaRPr lang="da-DK" sz="1778" dirty="0">
              <a:solidFill>
                <a:schemeClr val="dk1"/>
              </a:solidFill>
              <a:latin typeface="Verdana"/>
              <a:ea typeface="Verdana"/>
              <a:cs typeface="Verdana"/>
              <a:sym typeface="Verdana"/>
            </a:endParaRPr>
          </a:p>
          <a:p>
            <a:pPr lvl="0">
              <a:buClr>
                <a:schemeClr val="dk1"/>
              </a:buClr>
              <a:buSzPts val="2800"/>
            </a:pPr>
            <a:endParaRPr lang="da-DK" sz="1778" dirty="0">
              <a:ea typeface="Verdana"/>
              <a:cs typeface="Verdana"/>
              <a:sym typeface="Verdana"/>
            </a:endParaRPr>
          </a:p>
          <a:p>
            <a:pPr lvl="1">
              <a:buClr>
                <a:schemeClr val="dk1"/>
              </a:buClr>
              <a:buSzPts val="2800"/>
            </a:pPr>
            <a:endParaRPr lang="da-DK" sz="1978" dirty="0">
              <a:solidFill>
                <a:schemeClr val="dk1"/>
              </a:solidFill>
              <a:latin typeface="Verdana"/>
              <a:ea typeface="Verdana"/>
              <a:cs typeface="Verdana"/>
              <a:sym typeface="Verdana"/>
            </a:endParaRPr>
          </a:p>
          <a:p>
            <a:pPr marL="339146" lvl="1" indent="-339146">
              <a:buClr>
                <a:schemeClr val="dk1"/>
              </a:buClr>
              <a:buSzPts val="2800"/>
              <a:buFont typeface="Calibri" panose="020F0502020204030204" pitchFamily="34" charset="0"/>
              <a:buChar char="→"/>
            </a:pPr>
            <a:endParaRPr sz="1978" dirty="0">
              <a:solidFill>
                <a:schemeClr val="dk1"/>
              </a:solidFill>
              <a:latin typeface="Verdana"/>
              <a:ea typeface="Verdana"/>
              <a:cs typeface="Verdana"/>
              <a:sym typeface="Verdana"/>
            </a:endParaRPr>
          </a:p>
        </p:txBody>
      </p:sp>
      <p:sp>
        <p:nvSpPr>
          <p:cNvPr id="7" name="Google Shape;192;p24"/>
          <p:cNvSpPr txBox="1">
            <a:spLocks/>
          </p:cNvSpPr>
          <p:nvPr/>
        </p:nvSpPr>
        <p:spPr>
          <a:xfrm>
            <a:off x="596497" y="1280720"/>
            <a:ext cx="9279363" cy="7118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2" name="Rektangel 1"/>
          <p:cNvSpPr/>
          <p:nvPr/>
        </p:nvSpPr>
        <p:spPr>
          <a:xfrm>
            <a:off x="1603621" y="3006914"/>
            <a:ext cx="6696467" cy="2145118"/>
          </a:xfrm>
          <a:prstGeom prst="rect">
            <a:avLst/>
          </a:prstGeom>
        </p:spPr>
        <p:txBody>
          <a:bodyPr wrap="square">
            <a:spAutoFit/>
          </a:bodyPr>
          <a:lstStyle/>
          <a:p>
            <a:pPr marL="282623" lvl="8" indent="-282623">
              <a:lnSpc>
                <a:spcPct val="150000"/>
              </a:lnSpc>
              <a:buClr>
                <a:schemeClr val="accent3">
                  <a:lumMod val="50000"/>
                </a:schemeClr>
              </a:buClr>
              <a:buSzPts val="2800"/>
              <a:buFont typeface="Arial" panose="020B0604020202020204" pitchFamily="34" charset="0"/>
              <a:buChar char="•"/>
            </a:pPr>
            <a:r>
              <a:rPr lang="da-DK" sz="1778" dirty="0">
                <a:latin typeface="Verdana"/>
                <a:ea typeface="Verdana"/>
                <a:cs typeface="Verdana"/>
                <a:sym typeface="Verdana"/>
              </a:rPr>
              <a:t>Generel information om prøven </a:t>
            </a:r>
          </a:p>
          <a:p>
            <a:pPr marL="282623" lvl="8" indent="-282623">
              <a:lnSpc>
                <a:spcPct val="150000"/>
              </a:lnSpc>
              <a:buClr>
                <a:schemeClr val="accent3">
                  <a:lumMod val="50000"/>
                </a:schemeClr>
              </a:buClr>
              <a:buSzPts val="2800"/>
              <a:buFont typeface="Arial" panose="020B0604020202020204" pitchFamily="34" charset="0"/>
              <a:buChar char="•"/>
            </a:pPr>
            <a:r>
              <a:rPr lang="da-DK" sz="1778" dirty="0">
                <a:latin typeface="Verdana"/>
                <a:ea typeface="Verdana"/>
                <a:cs typeface="Verdana"/>
                <a:sym typeface="Verdana"/>
              </a:rPr>
              <a:t>Eksempel på en undervisningsbeskrivelse </a:t>
            </a:r>
          </a:p>
          <a:p>
            <a:pPr marL="282623" lvl="8" indent="-282623">
              <a:lnSpc>
                <a:spcPct val="150000"/>
              </a:lnSpc>
              <a:buClr>
                <a:schemeClr val="accent3">
                  <a:lumMod val="50000"/>
                </a:schemeClr>
              </a:buClr>
              <a:buSzPts val="2800"/>
              <a:buFont typeface="Arial" panose="020B0604020202020204" pitchFamily="34" charset="0"/>
              <a:buChar char="•"/>
            </a:pPr>
            <a:r>
              <a:rPr lang="da-DK" sz="1778" dirty="0">
                <a:latin typeface="Verdana"/>
                <a:ea typeface="Verdana"/>
                <a:cs typeface="Verdana"/>
                <a:sym typeface="Verdana"/>
              </a:rPr>
              <a:t>Eksempel på prøveoplæg </a:t>
            </a:r>
          </a:p>
          <a:p>
            <a:pPr marL="282623" lvl="8" indent="-282623">
              <a:lnSpc>
                <a:spcPct val="150000"/>
              </a:lnSpc>
              <a:buClr>
                <a:schemeClr val="accent3">
                  <a:lumMod val="50000"/>
                </a:schemeClr>
              </a:buClr>
              <a:buSzPts val="2800"/>
              <a:buFont typeface="Arial" panose="020B0604020202020204" pitchFamily="34" charset="0"/>
              <a:buChar char="•"/>
            </a:pPr>
            <a:r>
              <a:rPr lang="da-DK" sz="1778" dirty="0">
                <a:latin typeface="Verdana"/>
                <a:ea typeface="Verdana"/>
                <a:cs typeface="Verdana"/>
                <a:sym typeface="Verdana"/>
              </a:rPr>
              <a:t>Links til lovgivning, vejledninger, film mv.</a:t>
            </a:r>
          </a:p>
          <a:p>
            <a:pPr marL="282623" lvl="8" indent="-282623">
              <a:lnSpc>
                <a:spcPct val="150000"/>
              </a:lnSpc>
              <a:buClr>
                <a:schemeClr val="accent3">
                  <a:lumMod val="50000"/>
                </a:schemeClr>
              </a:buClr>
              <a:buSzPts val="2800"/>
              <a:buFont typeface="Arial" panose="020B0604020202020204" pitchFamily="34" charset="0"/>
              <a:buChar char="•"/>
            </a:pPr>
            <a:r>
              <a:rPr lang="da-DK" sz="1778" dirty="0">
                <a:latin typeface="Verdana"/>
                <a:ea typeface="Verdana"/>
                <a:cs typeface="Verdana"/>
                <a:sym typeface="Verdana"/>
              </a:rPr>
              <a:t>Når du skal være censor</a:t>
            </a:r>
          </a:p>
        </p:txBody>
      </p:sp>
    </p:spTree>
    <p:extLst>
      <p:ext uri="{BB962C8B-B14F-4D97-AF65-F5344CB8AC3E}">
        <p14:creationId xmlns:p14="http://schemas.microsoft.com/office/powerpoint/2010/main" val="9911062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prstGeom prst="rect">
            <a:avLst/>
          </a:prstGeom>
          <a:noFill/>
          <a:ln>
            <a:noFill/>
          </a:ln>
        </p:spPr>
        <p:txBody>
          <a:bodyPr spcFirstLastPara="1" vert="horz" wrap="square" lIns="0" tIns="0" rIns="0" bIns="0" rtlCol="0" anchor="t" anchorCtr="0">
            <a:noAutofit/>
          </a:bodyPr>
          <a:lstStyle/>
          <a:p>
            <a:pPr>
              <a:spcBef>
                <a:spcPts val="0"/>
              </a:spcBef>
              <a:buClr>
                <a:schemeClr val="dk1"/>
              </a:buClr>
              <a:buSzPts val="5400"/>
            </a:pPr>
            <a:r>
              <a:rPr lang="da-DK" sz="3964" b="1" dirty="0">
                <a:ea typeface="Arial"/>
                <a:cs typeface="Arial"/>
                <a:sym typeface="Arial"/>
              </a:rPr>
              <a:t>Forløbet frem mod prøven</a:t>
            </a:r>
            <a:r>
              <a:rPr lang="da-DK" dirty="0"/>
              <a:t/>
            </a:r>
            <a:br>
              <a:rPr lang="da-DK" dirty="0"/>
            </a:br>
            <a:r>
              <a:rPr lang="da-DK" b="1" dirty="0">
                <a:latin typeface="Arial"/>
                <a:ea typeface="Arial"/>
                <a:cs typeface="Arial"/>
                <a:sym typeface="Arial"/>
              </a:rPr>
              <a:t> </a:t>
            </a:r>
            <a:r>
              <a:rPr lang="da-DK" dirty="0">
                <a:solidFill>
                  <a:schemeClr val="dk1"/>
                </a:solidFill>
                <a:ea typeface="Verdana"/>
                <a:cs typeface="Verdana"/>
                <a:sym typeface="Verdana"/>
              </a:rPr>
              <a:t/>
            </a:r>
            <a:br>
              <a:rPr lang="da-DK" dirty="0">
                <a:solidFill>
                  <a:schemeClr val="dk1"/>
                </a:solidFill>
                <a:ea typeface="Verdana"/>
                <a:cs typeface="Verdana"/>
                <a:sym typeface="Verdana"/>
              </a:rPr>
            </a:br>
            <a:endParaRPr b="1" dirty="0">
              <a:latin typeface="Arial"/>
              <a:ea typeface="Arial"/>
              <a:cs typeface="Arial"/>
              <a:sym typeface="Arial"/>
            </a:endParaRPr>
          </a:p>
        </p:txBody>
      </p:sp>
      <p:sp>
        <p:nvSpPr>
          <p:cNvPr id="4" name="Pladsholder til indhold 3"/>
          <p:cNvSpPr>
            <a:spLocks noGrp="1"/>
          </p:cNvSpPr>
          <p:nvPr>
            <p:ph sz="half" idx="1"/>
          </p:nvPr>
        </p:nvSpPr>
        <p:spPr/>
        <p:txBody>
          <a:bodyPr/>
          <a:lstStyle/>
          <a:p>
            <a:endParaRPr lang="da-DK"/>
          </a:p>
        </p:txBody>
      </p:sp>
      <p:sp>
        <p:nvSpPr>
          <p:cNvPr id="6" name="Pladsholder til indhold 5"/>
          <p:cNvSpPr>
            <a:spLocks noGrp="1"/>
          </p:cNvSpPr>
          <p:nvPr>
            <p:ph sz="half" idx="2"/>
          </p:nvPr>
        </p:nvSpPr>
        <p:spPr/>
        <p:txBody>
          <a:bodyPr/>
          <a:lstStyle/>
          <a:p>
            <a:endParaRPr lang="da-DK"/>
          </a:p>
        </p:txBody>
      </p:sp>
      <p:sp>
        <p:nvSpPr>
          <p:cNvPr id="7" name="Google Shape;192;p24"/>
          <p:cNvSpPr txBox="1">
            <a:spLocks/>
          </p:cNvSpPr>
          <p:nvPr/>
        </p:nvSpPr>
        <p:spPr>
          <a:xfrm>
            <a:off x="596497" y="1280720"/>
            <a:ext cx="9279363" cy="7118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5" name="Tekstfelt 4"/>
          <p:cNvSpPr txBox="1"/>
          <p:nvPr/>
        </p:nvSpPr>
        <p:spPr>
          <a:xfrm>
            <a:off x="283269" y="6383333"/>
            <a:ext cx="3643281" cy="212991"/>
          </a:xfrm>
          <a:prstGeom prst="rect">
            <a:avLst/>
          </a:prstGeom>
          <a:noFill/>
        </p:spPr>
        <p:txBody>
          <a:bodyPr wrap="square" lIns="0" tIns="0" rIns="0" bIns="0" rtlCol="0">
            <a:spAutoFit/>
          </a:bodyPr>
          <a:lstStyle/>
          <a:p>
            <a:r>
              <a:rPr lang="da-DK" sz="1389" i="1" dirty="0"/>
              <a:t>Prøvevejledningen s. 6 </a:t>
            </a:r>
          </a:p>
        </p:txBody>
      </p:sp>
      <p:pic>
        <p:nvPicPr>
          <p:cNvPr id="3" name="Billede 2"/>
          <p:cNvPicPr>
            <a:picLocks noChangeAspect="1"/>
          </p:cNvPicPr>
          <p:nvPr/>
        </p:nvPicPr>
        <p:blipFill>
          <a:blip r:embed="rId3"/>
          <a:stretch>
            <a:fillRect/>
          </a:stretch>
        </p:blipFill>
        <p:spPr>
          <a:xfrm>
            <a:off x="283269" y="1162171"/>
            <a:ext cx="11693518" cy="5128887"/>
          </a:xfrm>
          <a:prstGeom prst="rect">
            <a:avLst/>
          </a:prstGeom>
        </p:spPr>
      </p:pic>
    </p:spTree>
    <p:extLst>
      <p:ext uri="{BB962C8B-B14F-4D97-AF65-F5344CB8AC3E}">
        <p14:creationId xmlns:p14="http://schemas.microsoft.com/office/powerpoint/2010/main" val="21987195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prstGeom prst="rect">
            <a:avLst/>
          </a:prstGeom>
          <a:noFill/>
          <a:ln>
            <a:noFill/>
          </a:ln>
        </p:spPr>
        <p:txBody>
          <a:bodyPr spcFirstLastPara="1" vert="horz" wrap="square" lIns="0" tIns="0" rIns="0" bIns="0" rtlCol="0" anchor="t" anchorCtr="0">
            <a:noAutofit/>
          </a:bodyPr>
          <a:lstStyle/>
          <a:p>
            <a:pPr>
              <a:spcBef>
                <a:spcPts val="0"/>
              </a:spcBef>
              <a:buClr>
                <a:schemeClr val="dk1"/>
              </a:buClr>
              <a:buSzPts val="5400"/>
            </a:pPr>
            <a:r>
              <a:rPr lang="da-DK" sz="3964" b="1" dirty="0">
                <a:ea typeface="Arial"/>
                <a:cs typeface="Arial"/>
                <a:sym typeface="Arial"/>
              </a:rPr>
              <a:t>Forløbet frem mod prøven</a:t>
            </a:r>
            <a:r>
              <a:rPr lang="da-DK" dirty="0"/>
              <a:t/>
            </a:r>
            <a:br>
              <a:rPr lang="da-DK" dirty="0"/>
            </a:br>
            <a:r>
              <a:rPr lang="da-DK" dirty="0">
                <a:solidFill>
                  <a:schemeClr val="dk1"/>
                </a:solidFill>
                <a:ea typeface="Verdana"/>
                <a:cs typeface="Verdana"/>
                <a:sym typeface="Verdana"/>
              </a:rPr>
              <a:t/>
            </a:r>
            <a:br>
              <a:rPr lang="da-DK" dirty="0">
                <a:solidFill>
                  <a:schemeClr val="dk1"/>
                </a:solidFill>
                <a:ea typeface="Verdana"/>
                <a:cs typeface="Verdana"/>
                <a:sym typeface="Verdana"/>
              </a:rPr>
            </a:br>
            <a:endParaRPr b="1" dirty="0">
              <a:latin typeface="Arial"/>
              <a:ea typeface="Arial"/>
              <a:cs typeface="Arial"/>
              <a:sym typeface="Arial"/>
            </a:endParaRPr>
          </a:p>
        </p:txBody>
      </p:sp>
      <p:sp>
        <p:nvSpPr>
          <p:cNvPr id="7" name="Google Shape;192;p24"/>
          <p:cNvSpPr txBox="1">
            <a:spLocks/>
          </p:cNvSpPr>
          <p:nvPr/>
        </p:nvSpPr>
        <p:spPr>
          <a:xfrm>
            <a:off x="596497" y="1280720"/>
            <a:ext cx="9279363" cy="7118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6" name="Tekstfelt 5"/>
          <p:cNvSpPr txBox="1"/>
          <p:nvPr/>
        </p:nvSpPr>
        <p:spPr>
          <a:xfrm>
            <a:off x="195774" y="6556098"/>
            <a:ext cx="2395779" cy="212991"/>
          </a:xfrm>
          <a:prstGeom prst="rect">
            <a:avLst/>
          </a:prstGeom>
          <a:noFill/>
        </p:spPr>
        <p:txBody>
          <a:bodyPr wrap="square" lIns="0" tIns="0" rIns="0" bIns="0" rtlCol="0">
            <a:spAutoFit/>
          </a:bodyPr>
          <a:lstStyle/>
          <a:p>
            <a:r>
              <a:rPr lang="da-DK" sz="1389" i="1" dirty="0"/>
              <a:t>Prøvevejledningen s. 6-9</a:t>
            </a:r>
          </a:p>
        </p:txBody>
      </p:sp>
      <p:sp>
        <p:nvSpPr>
          <p:cNvPr id="8" name="Google Shape;521;p57"/>
          <p:cNvSpPr/>
          <p:nvPr/>
        </p:nvSpPr>
        <p:spPr>
          <a:xfrm>
            <a:off x="394066" y="1560233"/>
            <a:ext cx="11006281" cy="4586210"/>
          </a:xfrm>
          <a:prstGeom prst="rect">
            <a:avLst/>
          </a:prstGeom>
          <a:noFill/>
          <a:ln w="12700">
            <a:solidFill>
              <a:schemeClr val="accent1"/>
            </a:solidFill>
          </a:ln>
        </p:spPr>
        <p:txBody>
          <a:bodyPr spcFirstLastPara="1" wrap="square" lIns="120511" tIns="60232" rIns="120511" bIns="60232" anchor="t" anchorCtr="0">
            <a:noAutofit/>
          </a:bodyPr>
          <a:lstStyle/>
          <a:p>
            <a:pPr>
              <a:buClr>
                <a:schemeClr val="tx1"/>
              </a:buClr>
            </a:pPr>
            <a:r>
              <a:rPr lang="da-DK" sz="1191" b="1" dirty="0">
                <a:latin typeface="Verdana" panose="020B0604030504040204" pitchFamily="34" charset="0"/>
                <a:ea typeface="Verdana" panose="020B0604030504040204" pitchFamily="34" charset="0"/>
              </a:rPr>
              <a:t>1. Undervisningsbeskrivelse </a:t>
            </a:r>
          </a:p>
          <a:p>
            <a:pPr marL="1187921" lvl="2" indent="-282623">
              <a:buClr>
                <a:schemeClr val="tx1"/>
              </a:buClr>
              <a:buFont typeface="Arial" panose="020B0604020202020204" pitchFamily="34" charset="0"/>
              <a:buChar char="•"/>
            </a:pPr>
            <a:r>
              <a:rPr lang="da-DK" sz="1191" dirty="0">
                <a:latin typeface="Verdana" panose="020B0604030504040204" pitchFamily="34" charset="0"/>
                <a:ea typeface="Verdana" panose="020B0604030504040204" pitchFamily="34" charset="0"/>
              </a:rPr>
              <a:t>Organisering af undervisningen</a:t>
            </a:r>
          </a:p>
          <a:p>
            <a:pPr marL="1187921" lvl="2" indent="-282623">
              <a:buClr>
                <a:schemeClr val="tx1"/>
              </a:buClr>
              <a:buFont typeface="Arial" panose="020B0604020202020204" pitchFamily="34" charset="0"/>
              <a:buChar char="•"/>
            </a:pPr>
            <a:r>
              <a:rPr lang="da-DK" sz="1191" dirty="0">
                <a:latin typeface="Verdana" panose="020B0604030504040204" pitchFamily="34" charset="0"/>
                <a:ea typeface="Verdana" panose="020B0604030504040204" pitchFamily="34" charset="0"/>
              </a:rPr>
              <a:t>Beskrivelse af undervisningen inden for de tre kompetenceområde, kompetencemål og færdighed- og vidensområder</a:t>
            </a:r>
          </a:p>
          <a:p>
            <a:pPr marL="1187921" lvl="2" indent="-282623">
              <a:buClr>
                <a:schemeClr val="tx1"/>
              </a:buClr>
              <a:buFont typeface="Arial" panose="020B0604020202020204" pitchFamily="34" charset="0"/>
              <a:buChar char="•"/>
            </a:pPr>
            <a:r>
              <a:rPr lang="da-DK" sz="1191" dirty="0">
                <a:latin typeface="Verdana" panose="020B0604030504040204" pitchFamily="34" charset="0"/>
                <a:ea typeface="Verdana" panose="020B0604030504040204" pitchFamily="34" charset="0"/>
              </a:rPr>
              <a:t>Udlever og gennemgå undervisningsbeskrivelse med eleverne, så de kender grundlaget for prøveoplægget</a:t>
            </a:r>
          </a:p>
          <a:p>
            <a:pPr>
              <a:buClr>
                <a:schemeClr val="tx1"/>
              </a:buClr>
            </a:pPr>
            <a:endParaRPr lang="da-DK" sz="1191" dirty="0">
              <a:solidFill>
                <a:schemeClr val="accent3"/>
              </a:solidFill>
              <a:latin typeface="Verdana" panose="020B0604030504040204" pitchFamily="34" charset="0"/>
              <a:ea typeface="Verdana" panose="020B0604030504040204" pitchFamily="34" charset="0"/>
            </a:endParaRPr>
          </a:p>
          <a:p>
            <a:pPr>
              <a:buClr>
                <a:schemeClr val="tx1"/>
              </a:buClr>
            </a:pPr>
            <a:r>
              <a:rPr lang="da-DK" sz="1191" b="1" dirty="0">
                <a:latin typeface="Verdana" panose="020B0604030504040204" pitchFamily="34" charset="0"/>
                <a:ea typeface="Verdana" panose="020B0604030504040204" pitchFamily="34" charset="0"/>
              </a:rPr>
              <a:t>2. Gruppedannelse </a:t>
            </a:r>
          </a:p>
          <a:p>
            <a:pPr marL="1075210" lvl="2" indent="-169914">
              <a:buClr>
                <a:schemeClr val="tx1"/>
              </a:buClr>
              <a:buFont typeface="Arial" panose="020B0604020202020204" pitchFamily="34" charset="0"/>
              <a:buChar char="•"/>
            </a:pPr>
            <a:r>
              <a:rPr lang="da-DK" sz="1191" dirty="0">
                <a:latin typeface="Verdana" panose="020B0604030504040204" pitchFamily="34" charset="0"/>
                <a:ea typeface="Verdana" panose="020B0604030504040204" pitchFamily="34" charset="0"/>
              </a:rPr>
              <a:t>Eleverne danner grupper (eventuelt med hjælp fra læreren)</a:t>
            </a:r>
          </a:p>
          <a:p>
            <a:pPr lvl="1">
              <a:buClr>
                <a:schemeClr val="tx1"/>
              </a:buClr>
            </a:pPr>
            <a:endParaRPr lang="da-DK" sz="1191" b="1" dirty="0">
              <a:solidFill>
                <a:schemeClr val="accent3"/>
              </a:solidFill>
              <a:latin typeface="Verdana" panose="020B0604030504040204" pitchFamily="34" charset="0"/>
              <a:ea typeface="Verdana" panose="020B0604030504040204" pitchFamily="34" charset="0"/>
            </a:endParaRPr>
          </a:p>
          <a:p>
            <a:pPr>
              <a:buClr>
                <a:schemeClr val="tx1"/>
              </a:buClr>
            </a:pPr>
            <a:r>
              <a:rPr lang="da-DK" sz="1191" b="1" dirty="0">
                <a:latin typeface="Verdana" panose="020B0604030504040204" pitchFamily="34" charset="0"/>
                <a:ea typeface="Verdana" panose="020B0604030504040204" pitchFamily="34" charset="0"/>
              </a:rPr>
              <a:t>3.</a:t>
            </a:r>
            <a:r>
              <a:rPr lang="da-DK" sz="1191" b="1" dirty="0">
                <a:solidFill>
                  <a:schemeClr val="accent3"/>
                </a:solidFill>
                <a:latin typeface="Verdana" panose="020B0604030504040204" pitchFamily="34" charset="0"/>
                <a:ea typeface="Verdana" panose="020B0604030504040204" pitchFamily="34" charset="0"/>
              </a:rPr>
              <a:t> </a:t>
            </a:r>
            <a:r>
              <a:rPr lang="da-DK" sz="1191" b="1" dirty="0">
                <a:latin typeface="Verdana" panose="020B0604030504040204" pitchFamily="34" charset="0"/>
                <a:ea typeface="Verdana" panose="020B0604030504040204" pitchFamily="34" charset="0"/>
              </a:rPr>
              <a:t>Lodtrækning</a:t>
            </a:r>
          </a:p>
          <a:p>
            <a:pPr marL="1076116" lvl="2" indent="-169914">
              <a:buClr>
                <a:schemeClr val="tx1"/>
              </a:buClr>
              <a:buFont typeface="Arial" panose="020B0604020202020204" pitchFamily="34" charset="0"/>
              <a:buChar char="•"/>
            </a:pPr>
            <a:r>
              <a:rPr lang="da-DK" sz="1191" dirty="0">
                <a:latin typeface="Verdana" panose="020B0604030504040204" pitchFamily="34" charset="0"/>
                <a:ea typeface="Verdana" panose="020B0604030504040204" pitchFamily="34" charset="0"/>
              </a:rPr>
              <a:t>Eleverne trækker forud for prøven et færdigheds- og vidensområde inden for kompetenceområdet musikforståelse. </a:t>
            </a:r>
          </a:p>
          <a:p>
            <a:pPr marL="1076116" lvl="2" indent="-169914">
              <a:buClr>
                <a:schemeClr val="tx1"/>
              </a:buClr>
              <a:buFont typeface="Arial" panose="020B0604020202020204" pitchFamily="34" charset="0"/>
              <a:buChar char="•"/>
            </a:pPr>
            <a:r>
              <a:rPr lang="da-DK" sz="1191" dirty="0">
                <a:latin typeface="Verdana" panose="020B0604030504040204" pitchFamily="34" charset="0"/>
                <a:ea typeface="Verdana" panose="020B0604030504040204" pitchFamily="34" charset="0"/>
              </a:rPr>
              <a:t>De fem færdigheds-og vidensområder er: </a:t>
            </a:r>
          </a:p>
          <a:p>
            <a:pPr marL="1076116" lvl="2" indent="-169914">
              <a:buClr>
                <a:schemeClr val="tx1"/>
              </a:buClr>
              <a:buFont typeface="Arial" panose="020B0604020202020204" pitchFamily="34" charset="0"/>
              <a:buChar char="•"/>
            </a:pPr>
            <a:r>
              <a:rPr lang="da-DK" sz="1191" dirty="0">
                <a:latin typeface="Verdana" panose="020B0604030504040204" pitchFamily="34" charset="0"/>
                <a:ea typeface="Verdana" panose="020B0604030504040204" pitchFamily="34" charset="0"/>
              </a:rPr>
              <a:t>Musikoplevelse, Musikliv, Musikhistorie, Musikanalyse og Musik i medier </a:t>
            </a:r>
          </a:p>
          <a:p>
            <a:pPr marL="1076116" lvl="2" indent="-169914">
              <a:buClr>
                <a:schemeClr val="tx1"/>
              </a:buClr>
              <a:buFont typeface="Arial" panose="020B0604020202020204" pitchFamily="34" charset="0"/>
              <a:buChar char="•"/>
            </a:pPr>
            <a:r>
              <a:rPr lang="da-DK" sz="1191" dirty="0">
                <a:latin typeface="Verdana" panose="020B0604030504040204" pitchFamily="34" charset="0"/>
                <a:ea typeface="Verdana" panose="020B0604030504040204" pitchFamily="34" charset="0"/>
              </a:rPr>
              <a:t>Alle grupper skal kunne trække alle fem færdigheds- og vidensområder </a:t>
            </a:r>
          </a:p>
          <a:p>
            <a:pPr>
              <a:buClr>
                <a:schemeClr val="tx1"/>
              </a:buClr>
            </a:pPr>
            <a:endParaRPr lang="da-DK" sz="1191" dirty="0">
              <a:latin typeface="Verdana" panose="020B0604030504040204" pitchFamily="34" charset="0"/>
              <a:ea typeface="Verdana" panose="020B0604030504040204" pitchFamily="34" charset="0"/>
            </a:endParaRPr>
          </a:p>
          <a:p>
            <a:pPr>
              <a:buClr>
                <a:schemeClr val="tx1"/>
              </a:buClr>
            </a:pPr>
            <a:r>
              <a:rPr lang="da-DK" sz="1191" b="1" dirty="0">
                <a:latin typeface="Verdana" panose="020B0604030504040204" pitchFamily="34" charset="0"/>
                <a:ea typeface="Verdana" panose="020B0604030504040204" pitchFamily="34" charset="0"/>
              </a:rPr>
              <a:t>4. Forberedelse</a:t>
            </a:r>
          </a:p>
          <a:p>
            <a:pPr>
              <a:buClr>
                <a:schemeClr val="tx1"/>
              </a:buClr>
            </a:pPr>
            <a:r>
              <a:rPr lang="da-DK" sz="1191" dirty="0">
                <a:latin typeface="Verdana" panose="020B0604030504040204" pitchFamily="34" charset="0"/>
                <a:ea typeface="Verdana" panose="020B0604030504040204" pitchFamily="34" charset="0"/>
              </a:rPr>
              <a:t>	Gruppen udarbejder en disposition, som skal danne basis for den mundtlige del af prøven</a:t>
            </a:r>
          </a:p>
          <a:p>
            <a:pPr>
              <a:buClr>
                <a:schemeClr val="tx1"/>
              </a:buClr>
            </a:pPr>
            <a:r>
              <a:rPr lang="da-DK" sz="1191" dirty="0">
                <a:latin typeface="Verdana" panose="020B0604030504040204" pitchFamily="34" charset="0"/>
                <a:ea typeface="Verdana" panose="020B0604030504040204" pitchFamily="34" charset="0"/>
              </a:rPr>
              <a:t>	Læreren må vejlede hver gruppe op til 2 timer </a:t>
            </a:r>
          </a:p>
          <a:p>
            <a:pPr>
              <a:buClr>
                <a:schemeClr val="tx1"/>
              </a:buClr>
            </a:pPr>
            <a:r>
              <a:rPr lang="da-DK" sz="1191" dirty="0">
                <a:latin typeface="Verdana" panose="020B0604030504040204" pitchFamily="34" charset="0"/>
                <a:ea typeface="Verdana" panose="020B0604030504040204" pitchFamily="34" charset="0"/>
              </a:rPr>
              <a:t>	Grupperne øver deres nummer/numre til en praktiske del og deres mundtlige del</a:t>
            </a:r>
          </a:p>
          <a:p>
            <a:pPr>
              <a:buClr>
                <a:schemeClr val="tx1"/>
              </a:buClr>
            </a:pPr>
            <a:endParaRPr lang="da-DK" sz="1191" b="1" dirty="0">
              <a:solidFill>
                <a:srgbClr val="0070C0"/>
              </a:solidFill>
              <a:latin typeface="Verdana" panose="020B0604030504040204" pitchFamily="34" charset="0"/>
              <a:ea typeface="Verdana" panose="020B0604030504040204" pitchFamily="34" charset="0"/>
            </a:endParaRPr>
          </a:p>
          <a:p>
            <a:pPr>
              <a:buClr>
                <a:schemeClr val="tx1"/>
              </a:buClr>
            </a:pPr>
            <a:r>
              <a:rPr lang="da-DK" sz="1191" b="1" dirty="0">
                <a:latin typeface="Verdana" panose="020B0604030504040204" pitchFamily="34" charset="0"/>
                <a:ea typeface="Verdana" panose="020B0604030504040204" pitchFamily="34" charset="0"/>
              </a:rPr>
              <a:t>5. Materiale sendes til censor </a:t>
            </a:r>
          </a:p>
          <a:p>
            <a:pPr>
              <a:buClr>
                <a:schemeClr val="tx1"/>
              </a:buClr>
            </a:pPr>
            <a:r>
              <a:rPr lang="da-DK" sz="1191" dirty="0">
                <a:latin typeface="Verdana" panose="020B0604030504040204" pitchFamily="34" charset="0"/>
                <a:ea typeface="Verdana" panose="020B0604030504040204" pitchFamily="34" charset="0"/>
              </a:rPr>
              <a:t>	Undervisningsbeskrivelsen og gruppernes dispositioner skal være hos censor senest 14 kalenderdage før prøven.</a:t>
            </a:r>
          </a:p>
        </p:txBody>
      </p:sp>
      <p:pic>
        <p:nvPicPr>
          <p:cNvPr id="9" name="Billede 8"/>
          <p:cNvPicPr>
            <a:picLocks noChangeAspect="1"/>
          </p:cNvPicPr>
          <p:nvPr/>
        </p:nvPicPr>
        <p:blipFill>
          <a:blip r:embed="rId3"/>
          <a:stretch>
            <a:fillRect/>
          </a:stretch>
        </p:blipFill>
        <p:spPr>
          <a:xfrm>
            <a:off x="7871809" y="180921"/>
            <a:ext cx="3726049" cy="1634281"/>
          </a:xfrm>
          <a:prstGeom prst="rect">
            <a:avLst/>
          </a:prstGeom>
        </p:spPr>
      </p:pic>
    </p:spTree>
    <p:extLst>
      <p:ext uri="{BB962C8B-B14F-4D97-AF65-F5344CB8AC3E}">
        <p14:creationId xmlns:p14="http://schemas.microsoft.com/office/powerpoint/2010/main" val="6765995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prstGeom prst="rect">
            <a:avLst/>
          </a:prstGeom>
          <a:noFill/>
          <a:ln>
            <a:noFill/>
          </a:ln>
        </p:spPr>
        <p:txBody>
          <a:bodyPr spcFirstLastPara="1" vert="horz" wrap="square" lIns="0" tIns="0" rIns="0" bIns="0" rtlCol="0" anchor="t" anchorCtr="0">
            <a:noAutofit/>
          </a:bodyPr>
          <a:lstStyle/>
          <a:p>
            <a:pPr>
              <a:spcBef>
                <a:spcPts val="0"/>
              </a:spcBef>
              <a:buClr>
                <a:schemeClr val="dk1"/>
              </a:buClr>
              <a:buSzPts val="5400"/>
            </a:pPr>
            <a:r>
              <a:rPr lang="da-DK" sz="3964" b="1" dirty="0"/>
              <a:t>Undervisningsbeskrivelsen:</a:t>
            </a:r>
            <a:r>
              <a:rPr lang="da-DK" sz="3964" dirty="0">
                <a:solidFill>
                  <a:schemeClr val="dk1"/>
                </a:solidFill>
                <a:ea typeface="Verdana"/>
                <a:cs typeface="Verdana"/>
                <a:sym typeface="Verdana"/>
              </a:rPr>
              <a:t/>
            </a:r>
            <a:br>
              <a:rPr lang="da-DK" sz="3964" dirty="0">
                <a:solidFill>
                  <a:schemeClr val="dk1"/>
                </a:solidFill>
                <a:ea typeface="Verdana"/>
                <a:cs typeface="Verdana"/>
                <a:sym typeface="Verdana"/>
              </a:rPr>
            </a:br>
            <a:endParaRPr sz="3964" b="1" dirty="0">
              <a:ea typeface="Arial"/>
              <a:cs typeface="Arial"/>
              <a:sym typeface="Arial"/>
            </a:endParaRPr>
          </a:p>
        </p:txBody>
      </p:sp>
      <p:sp>
        <p:nvSpPr>
          <p:cNvPr id="7" name="Google Shape;192;p24"/>
          <p:cNvSpPr txBox="1">
            <a:spLocks/>
          </p:cNvSpPr>
          <p:nvPr/>
        </p:nvSpPr>
        <p:spPr>
          <a:xfrm>
            <a:off x="588565" y="1264860"/>
            <a:ext cx="9279363" cy="7118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2" name="Rektangel 1"/>
          <p:cNvSpPr/>
          <p:nvPr/>
        </p:nvSpPr>
        <p:spPr>
          <a:xfrm>
            <a:off x="410283" y="1612175"/>
            <a:ext cx="10004840" cy="456410"/>
          </a:xfrm>
          <a:prstGeom prst="rect">
            <a:avLst/>
          </a:prstGeom>
        </p:spPr>
        <p:txBody>
          <a:bodyPr wrap="none">
            <a:spAutoFit/>
          </a:bodyPr>
          <a:lstStyle/>
          <a:p>
            <a:r>
              <a:rPr lang="da-DK" sz="1189" b="1" u="sng" dirty="0">
                <a:ea typeface="Verdana"/>
                <a:cs typeface="Verdana"/>
                <a:sym typeface="Verdana"/>
              </a:rPr>
              <a:t>Læreren udarbejder en undervisningsbeskrivelse og sender, så censor har den senest 14 kalenderdage før prøven.</a:t>
            </a:r>
          </a:p>
          <a:p>
            <a:endParaRPr lang="da-DK" sz="1189" b="1" u="sng" dirty="0">
              <a:solidFill>
                <a:srgbClr val="007A98"/>
              </a:solidFill>
            </a:endParaRPr>
          </a:p>
        </p:txBody>
      </p:sp>
      <p:sp>
        <p:nvSpPr>
          <p:cNvPr id="5" name="Rektangel 4"/>
          <p:cNvSpPr/>
          <p:nvPr/>
        </p:nvSpPr>
        <p:spPr>
          <a:xfrm>
            <a:off x="410286" y="1974515"/>
            <a:ext cx="10651090" cy="4575819"/>
          </a:xfrm>
          <a:prstGeom prst="rect">
            <a:avLst/>
          </a:prstGeom>
        </p:spPr>
        <p:txBody>
          <a:bodyPr wrap="square">
            <a:spAutoFit/>
          </a:bodyPr>
          <a:lstStyle/>
          <a:p>
            <a:pPr marL="0" lvl="8">
              <a:lnSpc>
                <a:spcPct val="150000"/>
              </a:lnSpc>
              <a:buClr>
                <a:schemeClr val="accent3">
                  <a:lumMod val="50000"/>
                </a:schemeClr>
              </a:buClr>
              <a:buSzPts val="2800"/>
            </a:pPr>
            <a:r>
              <a:rPr lang="da-DK" sz="1191" dirty="0">
                <a:latin typeface="Verdana"/>
                <a:ea typeface="Verdana"/>
                <a:cs typeface="Verdana"/>
                <a:sym typeface="Verdana"/>
              </a:rPr>
              <a:t>Undervisningsbeskrivelsen omfatter oplysninger om undervisningens form og indhold</a:t>
            </a:r>
          </a:p>
          <a:p>
            <a:pPr marL="0" lvl="8">
              <a:lnSpc>
                <a:spcPct val="150000"/>
              </a:lnSpc>
              <a:buClr>
                <a:schemeClr val="accent3">
                  <a:lumMod val="50000"/>
                </a:schemeClr>
              </a:buClr>
              <a:buSzPts val="2800"/>
            </a:pPr>
            <a:endParaRPr lang="da-DK" sz="1191" dirty="0">
              <a:latin typeface="Verdana"/>
              <a:ea typeface="Verdana"/>
              <a:cs typeface="Verdana"/>
              <a:sym typeface="Verdana"/>
            </a:endParaRPr>
          </a:p>
          <a:p>
            <a:pPr marL="0" lvl="8">
              <a:lnSpc>
                <a:spcPct val="150000"/>
              </a:lnSpc>
              <a:buClr>
                <a:schemeClr val="accent3">
                  <a:lumMod val="50000"/>
                </a:schemeClr>
              </a:buClr>
              <a:buSzPts val="2800"/>
            </a:pPr>
            <a:r>
              <a:rPr lang="da-DK" sz="1191" dirty="0">
                <a:latin typeface="Verdana"/>
                <a:ea typeface="Verdana"/>
                <a:cs typeface="Verdana"/>
                <a:sym typeface="Verdana"/>
              </a:rPr>
              <a:t>Udgangspunktet for undervisningsbeskrivelsen er lærerens årsplan, den kan med fordel anvendes som et dynamisk værktøj sideløbende med den gennemførte undervisning over de to år. Hermed er den opdateret og klar til brug i prøveforløbet</a:t>
            </a:r>
          </a:p>
          <a:p>
            <a:pPr marL="0" lvl="8">
              <a:lnSpc>
                <a:spcPct val="150000"/>
              </a:lnSpc>
              <a:buClr>
                <a:schemeClr val="accent3">
                  <a:lumMod val="50000"/>
                </a:schemeClr>
              </a:buClr>
              <a:buSzPts val="2800"/>
            </a:pPr>
            <a:endParaRPr lang="da-DK" sz="1191" dirty="0">
              <a:latin typeface="Verdana"/>
              <a:ea typeface="Verdana"/>
              <a:cs typeface="Verdana"/>
              <a:sym typeface="Verdana"/>
            </a:endParaRPr>
          </a:p>
          <a:p>
            <a:pPr marL="0" lvl="8">
              <a:lnSpc>
                <a:spcPct val="150000"/>
              </a:lnSpc>
              <a:buClr>
                <a:schemeClr val="accent3">
                  <a:lumMod val="50000"/>
                </a:schemeClr>
              </a:buClr>
              <a:buSzPts val="2800"/>
            </a:pPr>
            <a:r>
              <a:rPr lang="da-DK" sz="1191" dirty="0">
                <a:latin typeface="Verdana"/>
                <a:ea typeface="Verdana"/>
                <a:cs typeface="Verdana"/>
                <a:sym typeface="Verdana"/>
              </a:rPr>
              <a:t>Undervisningsbeskrivelsen skal indeholde </a:t>
            </a:r>
          </a:p>
          <a:p>
            <a:pPr marL="0" lvl="8">
              <a:lnSpc>
                <a:spcPct val="150000"/>
              </a:lnSpc>
              <a:buClr>
                <a:schemeClr val="accent3">
                  <a:lumMod val="50000"/>
                </a:schemeClr>
              </a:buClr>
              <a:buSzPts val="2800"/>
            </a:pPr>
            <a:r>
              <a:rPr lang="da-DK" sz="1191" dirty="0">
                <a:latin typeface="Verdana"/>
                <a:ea typeface="Verdana"/>
                <a:cs typeface="Verdana"/>
                <a:sym typeface="Verdana"/>
              </a:rPr>
              <a:t>	1. De formelle forhold: Skolens og holdets navn, lærer(e), elevantal og –grupper, prøvedatoer</a:t>
            </a:r>
          </a:p>
          <a:p>
            <a:pPr marL="0" lvl="8" algn="just">
              <a:lnSpc>
                <a:spcPct val="150000"/>
              </a:lnSpc>
              <a:buClr>
                <a:schemeClr val="accent3">
                  <a:lumMod val="50000"/>
                </a:schemeClr>
              </a:buClr>
              <a:buSzPts val="2800"/>
            </a:pPr>
            <a:r>
              <a:rPr lang="da-DK" sz="1191" dirty="0">
                <a:latin typeface="Verdana"/>
                <a:ea typeface="Verdana"/>
                <a:cs typeface="Verdana"/>
                <a:sym typeface="Verdana"/>
              </a:rPr>
              <a:t>	2. Undervisningsforhold: Organisering, form og indhold, kompetenceområder, </a:t>
            </a:r>
            <a:r>
              <a:rPr lang="da-DK" sz="1191" dirty="0" err="1">
                <a:latin typeface="Verdana"/>
                <a:ea typeface="Verdana"/>
                <a:cs typeface="Verdana"/>
                <a:sym typeface="Verdana"/>
              </a:rPr>
              <a:t>evt</a:t>
            </a:r>
            <a:r>
              <a:rPr lang="da-DK" sz="1191" dirty="0">
                <a:latin typeface="Verdana"/>
                <a:ea typeface="Verdana"/>
                <a:cs typeface="Verdana"/>
                <a:sym typeface="Verdana"/>
              </a:rPr>
              <a:t> henvisninger til litteratur, film, links og 	åben skole aktiviteter</a:t>
            </a:r>
          </a:p>
          <a:p>
            <a:pPr marL="0" lvl="8">
              <a:lnSpc>
                <a:spcPct val="150000"/>
              </a:lnSpc>
              <a:buClr>
                <a:schemeClr val="accent3">
                  <a:lumMod val="50000"/>
                </a:schemeClr>
              </a:buClr>
              <a:buSzPts val="2800"/>
            </a:pPr>
            <a:endParaRPr lang="da-DK" sz="1191" dirty="0">
              <a:latin typeface="Verdana"/>
              <a:ea typeface="Verdana"/>
              <a:cs typeface="Verdana"/>
              <a:sym typeface="Verdana"/>
            </a:endParaRPr>
          </a:p>
          <a:p>
            <a:pPr marL="0" lvl="8">
              <a:lnSpc>
                <a:spcPct val="150000"/>
              </a:lnSpc>
              <a:buClr>
                <a:schemeClr val="accent3">
                  <a:lumMod val="50000"/>
                </a:schemeClr>
              </a:buClr>
              <a:buSzPts val="2800"/>
            </a:pPr>
            <a:r>
              <a:rPr lang="da-DK" sz="1191" dirty="0">
                <a:latin typeface="Verdana"/>
                <a:ea typeface="Verdana"/>
                <a:cs typeface="Verdana"/>
                <a:sym typeface="Verdana"/>
              </a:rPr>
              <a:t>Undervisningsbeskrivelsen skal være overskuelig og fyldestgørende for censor og skal give et overblik over, hvordan der er arbejdet med kompetenceområderne i undervisningen i valgfaget musik.</a:t>
            </a:r>
          </a:p>
          <a:p>
            <a:pPr marL="0" lvl="8">
              <a:lnSpc>
                <a:spcPct val="150000"/>
              </a:lnSpc>
              <a:buClr>
                <a:schemeClr val="accent3">
                  <a:lumMod val="50000"/>
                </a:schemeClr>
              </a:buClr>
              <a:buSzPts val="2800"/>
            </a:pPr>
            <a:endParaRPr lang="da-DK" sz="1191" dirty="0">
              <a:latin typeface="Verdana"/>
              <a:ea typeface="Verdana"/>
              <a:cs typeface="Verdana"/>
              <a:sym typeface="Verdana"/>
            </a:endParaRPr>
          </a:p>
          <a:p>
            <a:pPr marL="0" lvl="8">
              <a:lnSpc>
                <a:spcPct val="150000"/>
              </a:lnSpc>
              <a:buClr>
                <a:schemeClr val="accent3">
                  <a:lumMod val="50000"/>
                </a:schemeClr>
              </a:buClr>
              <a:buSzPts val="2800"/>
            </a:pPr>
            <a:r>
              <a:rPr lang="da-DK" sz="1191" dirty="0"/>
              <a:t>Undervisningsbeskrivelsen er også til eleverne, her får de et overblik over undervisningsforløbene og det faglige stof, der er opgivet til prøven</a:t>
            </a:r>
          </a:p>
          <a:p>
            <a:pPr marL="0" lvl="8">
              <a:lnSpc>
                <a:spcPct val="150000"/>
              </a:lnSpc>
              <a:buClr>
                <a:schemeClr val="accent3">
                  <a:lumMod val="50000"/>
                </a:schemeClr>
              </a:buClr>
              <a:buSzPts val="2800"/>
            </a:pPr>
            <a:endParaRPr lang="da-DK" sz="1389" dirty="0">
              <a:latin typeface="Verdana"/>
              <a:ea typeface="Verdana"/>
              <a:cs typeface="Verdana"/>
              <a:sym typeface="Verdana"/>
            </a:endParaRPr>
          </a:p>
        </p:txBody>
      </p:sp>
      <p:sp>
        <p:nvSpPr>
          <p:cNvPr id="8" name="Tekstfelt 7"/>
          <p:cNvSpPr txBox="1"/>
          <p:nvPr/>
        </p:nvSpPr>
        <p:spPr>
          <a:xfrm>
            <a:off x="486945" y="6550335"/>
            <a:ext cx="2395779" cy="212991"/>
          </a:xfrm>
          <a:prstGeom prst="rect">
            <a:avLst/>
          </a:prstGeom>
          <a:noFill/>
        </p:spPr>
        <p:txBody>
          <a:bodyPr wrap="square" lIns="0" tIns="0" rIns="0" bIns="0" rtlCol="0">
            <a:spAutoFit/>
          </a:bodyPr>
          <a:lstStyle/>
          <a:p>
            <a:r>
              <a:rPr lang="da-DK" sz="1389" i="1" dirty="0"/>
              <a:t>Prøvevejledningen s. 7</a:t>
            </a:r>
          </a:p>
        </p:txBody>
      </p:sp>
    </p:spTree>
    <p:extLst>
      <p:ext uri="{BB962C8B-B14F-4D97-AF65-F5344CB8AC3E}">
        <p14:creationId xmlns:p14="http://schemas.microsoft.com/office/powerpoint/2010/main" val="752478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3173" b="1" dirty="0"/>
              <a:t>Eksempel på undervisningsbeskrivelse</a:t>
            </a:r>
          </a:p>
        </p:txBody>
      </p:sp>
      <p:sp>
        <p:nvSpPr>
          <p:cNvPr id="6" name="Pladsholder til slidenummer 5"/>
          <p:cNvSpPr>
            <a:spLocks noGrp="1"/>
          </p:cNvSpPr>
          <p:nvPr>
            <p:ph type="sldNum" sz="quarter" idx="12"/>
          </p:nvPr>
        </p:nvSpPr>
        <p:spPr>
          <a:xfrm>
            <a:off x="603275" y="6416799"/>
            <a:ext cx="2722682" cy="177950"/>
          </a:xfrm>
        </p:spPr>
        <p:txBody>
          <a:bodyPr/>
          <a:lstStyle/>
          <a:p>
            <a:r>
              <a:rPr lang="da-DK" sz="1389" i="1" dirty="0">
                <a:solidFill>
                  <a:srgbClr val="0070C0"/>
                </a:solidFill>
              </a:rPr>
              <a:t>Prøvevejledningen s. 17 </a:t>
            </a:r>
          </a:p>
        </p:txBody>
      </p:sp>
      <p:sp>
        <p:nvSpPr>
          <p:cNvPr id="7" name="Rektangel 6"/>
          <p:cNvSpPr/>
          <p:nvPr/>
        </p:nvSpPr>
        <p:spPr>
          <a:xfrm>
            <a:off x="6304537" y="4485826"/>
            <a:ext cx="2352085" cy="365126"/>
          </a:xfrm>
          <a:prstGeom prst="rect">
            <a:avLst/>
          </a:prstGeom>
        </p:spPr>
        <p:txBody>
          <a:bodyPr wrap="none">
            <a:spAutoFit/>
          </a:bodyPr>
          <a:lstStyle/>
          <a:p>
            <a:r>
              <a:rPr lang="da-DK" sz="889" dirty="0">
                <a:solidFill>
                  <a:srgbClr val="000000"/>
                </a:solidFill>
                <a:latin typeface="Calibri" panose="020F0502020204030204" pitchFamily="34" charset="0"/>
                <a:ea typeface="Calibri" panose="020F0502020204030204" pitchFamily="34" charset="0"/>
              </a:rPr>
              <a:t>Illustration: Børne og Undervisningsministeriet</a:t>
            </a:r>
          </a:p>
          <a:p>
            <a:endParaRPr lang="da-DK" sz="889" dirty="0"/>
          </a:p>
        </p:txBody>
      </p:sp>
      <p:pic>
        <p:nvPicPr>
          <p:cNvPr id="11" name="Billede 10"/>
          <p:cNvPicPr>
            <a:picLocks noChangeAspect="1"/>
          </p:cNvPicPr>
          <p:nvPr/>
        </p:nvPicPr>
        <p:blipFill rotWithShape="1">
          <a:blip r:embed="rId3"/>
          <a:srcRect l="44359" t="16467" r="24854" b="32516"/>
          <a:stretch/>
        </p:blipFill>
        <p:spPr>
          <a:xfrm>
            <a:off x="414772" y="1117725"/>
            <a:ext cx="5566127" cy="5188300"/>
          </a:xfrm>
          <a:prstGeom prst="rect">
            <a:avLst/>
          </a:prstGeom>
        </p:spPr>
      </p:pic>
      <p:pic>
        <p:nvPicPr>
          <p:cNvPr id="12" name="Billede 11"/>
          <p:cNvPicPr>
            <a:picLocks noChangeAspect="1"/>
          </p:cNvPicPr>
          <p:nvPr/>
        </p:nvPicPr>
        <p:blipFill rotWithShape="1">
          <a:blip r:embed="rId3"/>
          <a:srcRect l="44315" t="67255" r="24737" b="5674"/>
          <a:stretch/>
        </p:blipFill>
        <p:spPr>
          <a:xfrm>
            <a:off x="6269709" y="1603257"/>
            <a:ext cx="5595272" cy="2752979"/>
          </a:xfrm>
          <a:prstGeom prst="rect">
            <a:avLst/>
          </a:prstGeom>
        </p:spPr>
      </p:pic>
    </p:spTree>
    <p:extLst>
      <p:ext uri="{BB962C8B-B14F-4D97-AF65-F5344CB8AC3E}">
        <p14:creationId xmlns:p14="http://schemas.microsoft.com/office/powerpoint/2010/main" val="1098438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25"/>
          <p:cNvSpPr txBox="1">
            <a:spLocks noGrp="1"/>
          </p:cNvSpPr>
          <p:nvPr>
            <p:ph type="title"/>
          </p:nvPr>
        </p:nvSpPr>
        <p:spPr>
          <a:prstGeom prst="rect">
            <a:avLst/>
          </a:prstGeom>
          <a:noFill/>
          <a:ln>
            <a:noFill/>
          </a:ln>
        </p:spPr>
        <p:txBody>
          <a:bodyPr spcFirstLastPara="1" vert="horz" wrap="square" lIns="0" tIns="0" rIns="0" bIns="0" rtlCol="0" anchor="t" anchorCtr="0">
            <a:noAutofit/>
          </a:bodyPr>
          <a:lstStyle/>
          <a:p>
            <a:pPr>
              <a:spcBef>
                <a:spcPts val="0"/>
              </a:spcBef>
              <a:buClr>
                <a:schemeClr val="dk1"/>
              </a:buClr>
              <a:buSzPts val="5400"/>
            </a:pPr>
            <a:r>
              <a:rPr lang="da-DK" sz="3964" b="1" dirty="0">
                <a:solidFill>
                  <a:schemeClr val="dk1"/>
                </a:solidFill>
                <a:ea typeface="Verdana"/>
                <a:cs typeface="Verdana"/>
                <a:sym typeface="Verdana"/>
              </a:rPr>
              <a:t>Disposition til brug ved prøven</a:t>
            </a:r>
            <a:r>
              <a:rPr lang="da-DK" sz="3956" b="1" dirty="0">
                <a:solidFill>
                  <a:schemeClr val="dk1"/>
                </a:solidFill>
                <a:ea typeface="Verdana"/>
                <a:cs typeface="Verdana"/>
                <a:sym typeface="Verdana"/>
              </a:rPr>
              <a:t/>
            </a:r>
            <a:br>
              <a:rPr lang="da-DK" sz="3956" b="1" dirty="0">
                <a:solidFill>
                  <a:schemeClr val="dk1"/>
                </a:solidFill>
                <a:ea typeface="Verdana"/>
                <a:cs typeface="Verdana"/>
                <a:sym typeface="Verdana"/>
              </a:rPr>
            </a:br>
            <a:endParaRPr sz="3956" b="1" dirty="0">
              <a:latin typeface="Arial"/>
              <a:ea typeface="Arial"/>
              <a:cs typeface="Arial"/>
              <a:sym typeface="Arial"/>
            </a:endParaRPr>
          </a:p>
        </p:txBody>
      </p:sp>
      <p:sp>
        <p:nvSpPr>
          <p:cNvPr id="7" name="Google Shape;192;p24"/>
          <p:cNvSpPr txBox="1">
            <a:spLocks/>
          </p:cNvSpPr>
          <p:nvPr/>
        </p:nvSpPr>
        <p:spPr>
          <a:xfrm>
            <a:off x="588565" y="1264860"/>
            <a:ext cx="9279363" cy="71180"/>
          </a:xfrm>
          <a:prstGeom prst="rect">
            <a:avLst/>
          </a:prstGeom>
          <a:solidFill>
            <a:schemeClr val="dk1"/>
          </a:solid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457200" marR="0" lvl="0" indent="-228600" algn="l" rtl="0">
              <a:lnSpc>
                <a:spcPct val="100000"/>
              </a:lnSpc>
              <a:spcBef>
                <a:spcPts val="1200"/>
              </a:spcBef>
              <a:spcAft>
                <a:spcPts val="0"/>
              </a:spcAft>
              <a:buClr>
                <a:schemeClr val="accent1"/>
              </a:buClr>
              <a:buSzPts val="100"/>
              <a:buFont typeface="Arial"/>
              <a:buNone/>
              <a:defRPr sz="100" b="0" i="0" u="none" strike="noStrike" cap="none">
                <a:solidFill>
                  <a:schemeClr val="dk1"/>
                </a:solidFill>
                <a:latin typeface="Verdana"/>
                <a:ea typeface="Verdana"/>
                <a:cs typeface="Verdana"/>
                <a:sym typeface="Verdana"/>
              </a:defRPr>
            </a:lvl1pPr>
            <a:lvl2pPr marL="914400" marR="0" lvl="1" indent="-342900" algn="l" rtl="0">
              <a:lnSpc>
                <a:spcPct val="100000"/>
              </a:lnSpc>
              <a:spcBef>
                <a:spcPts val="600"/>
              </a:spcBef>
              <a:spcAft>
                <a:spcPts val="0"/>
              </a:spcAft>
              <a:buClr>
                <a:schemeClr val="accent1"/>
              </a:buClr>
              <a:buSzPts val="1800"/>
              <a:buFont typeface="Arial"/>
              <a:buChar char="•"/>
              <a:defRPr sz="1800" b="0" i="0" u="none" strike="noStrike" cap="none">
                <a:solidFill>
                  <a:schemeClr val="dk1"/>
                </a:solidFill>
                <a:latin typeface="Verdana"/>
                <a:ea typeface="Verdana"/>
                <a:cs typeface="Verdana"/>
                <a:sym typeface="Verdana"/>
              </a:defRPr>
            </a:lvl2pPr>
            <a:lvl3pPr marL="1371600" marR="0" lvl="2" indent="-342900" algn="l" rtl="0">
              <a:lnSpc>
                <a:spcPct val="100000"/>
              </a:lnSpc>
              <a:spcBef>
                <a:spcPts val="600"/>
              </a:spcBef>
              <a:spcAft>
                <a:spcPts val="0"/>
              </a:spcAft>
              <a:buClr>
                <a:schemeClr val="accent1"/>
              </a:buClr>
              <a:buSzPts val="1800"/>
              <a:buFont typeface="Arial"/>
              <a:buChar char="•"/>
              <a:defRPr sz="1600" b="0" i="0" u="none" strike="noStrike" cap="none">
                <a:solidFill>
                  <a:schemeClr val="dk1"/>
                </a:solidFill>
                <a:latin typeface="Verdana"/>
                <a:ea typeface="Verdana"/>
                <a:cs typeface="Verdana"/>
                <a:sym typeface="Verdana"/>
              </a:defRPr>
            </a:lvl3pPr>
            <a:lvl4pPr marL="1828800" marR="0" lvl="3" indent="-342900" algn="l" rtl="0">
              <a:lnSpc>
                <a:spcPct val="100000"/>
              </a:lnSpc>
              <a:spcBef>
                <a:spcPts val="600"/>
              </a:spcBef>
              <a:spcAft>
                <a:spcPts val="0"/>
              </a:spcAft>
              <a:buClr>
                <a:schemeClr val="dk1"/>
              </a:buClr>
              <a:buSzPts val="1800"/>
              <a:buFont typeface="Arial"/>
              <a:buChar char="​"/>
              <a:defRPr sz="2000" b="1" i="0" u="none" strike="noStrike" cap="none">
                <a:solidFill>
                  <a:schemeClr val="dk1"/>
                </a:solidFill>
                <a:latin typeface="Verdana"/>
                <a:ea typeface="Verdana"/>
                <a:cs typeface="Verdana"/>
                <a:sym typeface="Verdana"/>
              </a:defRPr>
            </a:lvl4pPr>
            <a:lvl5pPr marL="2286000" marR="0" lvl="4" indent="-342900" algn="l" rtl="0">
              <a:lnSpc>
                <a:spcPct val="100000"/>
              </a:lnSpc>
              <a:spcBef>
                <a:spcPts val="600"/>
              </a:spcBef>
              <a:spcAft>
                <a:spcPts val="0"/>
              </a:spcAft>
              <a:buClr>
                <a:schemeClr val="dk1"/>
              </a:buClr>
              <a:buSzPts val="1800"/>
              <a:buFont typeface="Arial"/>
              <a:buChar char="​"/>
              <a:defRPr sz="2000" b="0" i="0" u="none" strike="noStrike" cap="none">
                <a:solidFill>
                  <a:schemeClr val="dk1"/>
                </a:solidFill>
                <a:latin typeface="Verdana"/>
                <a:ea typeface="Verdana"/>
                <a:cs typeface="Verdana"/>
                <a:sym typeface="Verdana"/>
              </a:defRPr>
            </a:lvl5pPr>
            <a:lvl6pPr marL="2743200" marR="0" lvl="5" indent="-342900" algn="l" rtl="0">
              <a:lnSpc>
                <a:spcPct val="100000"/>
              </a:lnSpc>
              <a:spcBef>
                <a:spcPts val="600"/>
              </a:spcBef>
              <a:spcAft>
                <a:spcPts val="0"/>
              </a:spcAft>
              <a:buClr>
                <a:schemeClr val="dk1"/>
              </a:buClr>
              <a:buSzPts val="1800"/>
              <a:buFont typeface="Georgia"/>
              <a:buAutoNum type="arabicParenR"/>
              <a:defRPr sz="1000" b="0" i="0" u="none" strike="noStrike" cap="none">
                <a:solidFill>
                  <a:schemeClr val="dk1"/>
                </a:solidFill>
                <a:latin typeface="Verdana"/>
                <a:ea typeface="Verdana"/>
                <a:cs typeface="Verdana"/>
                <a:sym typeface="Verdana"/>
              </a:defRPr>
            </a:lvl6pPr>
            <a:lvl7pPr marL="3200400" marR="0" lvl="6" indent="-342900" algn="l" rtl="0">
              <a:lnSpc>
                <a:spcPct val="100000"/>
              </a:lnSpc>
              <a:spcBef>
                <a:spcPts val="600"/>
              </a:spcBef>
              <a:spcAft>
                <a:spcPts val="0"/>
              </a:spcAft>
              <a:buClr>
                <a:schemeClr val="dk1"/>
              </a:buClr>
              <a:buSzPts val="1800"/>
              <a:buFont typeface="Georgia"/>
              <a:buAutoNum type="alphaLcParenR"/>
              <a:defRPr sz="1000" b="0" i="0" u="none" strike="noStrike" cap="none">
                <a:solidFill>
                  <a:schemeClr val="dk1"/>
                </a:solidFill>
                <a:latin typeface="Verdana"/>
                <a:ea typeface="Verdana"/>
                <a:cs typeface="Verdana"/>
                <a:sym typeface="Verdana"/>
              </a:defRPr>
            </a:lvl7pPr>
            <a:lvl8pPr marL="3657600" marR="0" lvl="7" indent="-342900" algn="l" rtl="0">
              <a:lnSpc>
                <a:spcPct val="100000"/>
              </a:lnSpc>
              <a:spcBef>
                <a:spcPts val="600"/>
              </a:spcBef>
              <a:spcAft>
                <a:spcPts val="0"/>
              </a:spcAft>
              <a:buClr>
                <a:schemeClr val="dk1"/>
              </a:buClr>
              <a:buSzPts val="1800"/>
              <a:buFont typeface="Arial"/>
              <a:buChar char="•"/>
              <a:defRPr sz="1000" b="0" i="0" u="none" strike="noStrike" cap="none">
                <a:solidFill>
                  <a:schemeClr val="dk1"/>
                </a:solidFill>
                <a:latin typeface="Verdana"/>
                <a:ea typeface="Verdana"/>
                <a:cs typeface="Verdana"/>
                <a:sym typeface="Verdana"/>
              </a:defRPr>
            </a:lvl8pPr>
            <a:lvl9pPr marL="4114800" marR="0" lvl="8" indent="-228600" algn="l" rtl="0">
              <a:lnSpc>
                <a:spcPct val="100000"/>
              </a:lnSpc>
              <a:spcBef>
                <a:spcPts val="600"/>
              </a:spcBef>
              <a:spcAft>
                <a:spcPts val="0"/>
              </a:spcAft>
              <a:buClr>
                <a:schemeClr val="dk1"/>
              </a:buClr>
              <a:buSzPts val="1800"/>
              <a:buFont typeface="Arial"/>
              <a:buNone/>
              <a:defRPr sz="7200" b="0" i="0" u="none" strike="noStrike" cap="none">
                <a:solidFill>
                  <a:schemeClr val="dk1"/>
                </a:solidFill>
                <a:latin typeface="Georgia"/>
                <a:ea typeface="Georgia"/>
                <a:cs typeface="Georgia"/>
                <a:sym typeface="Georgia"/>
              </a:defRPr>
            </a:lvl9pPr>
          </a:lstStyle>
          <a:p>
            <a:pPr marL="0" indent="0">
              <a:spcBef>
                <a:spcPts val="0"/>
              </a:spcBef>
            </a:pPr>
            <a:endParaRPr lang="da-DK" dirty="0"/>
          </a:p>
        </p:txBody>
      </p:sp>
      <p:sp>
        <p:nvSpPr>
          <p:cNvPr id="5" name="Rektangel 4"/>
          <p:cNvSpPr/>
          <p:nvPr/>
        </p:nvSpPr>
        <p:spPr>
          <a:xfrm>
            <a:off x="499210" y="2063530"/>
            <a:ext cx="10651090" cy="410767"/>
          </a:xfrm>
          <a:prstGeom prst="rect">
            <a:avLst/>
          </a:prstGeom>
        </p:spPr>
        <p:txBody>
          <a:bodyPr wrap="square">
            <a:spAutoFit/>
          </a:bodyPr>
          <a:lstStyle/>
          <a:p>
            <a:pPr marL="0" lvl="8">
              <a:lnSpc>
                <a:spcPct val="150000"/>
              </a:lnSpc>
              <a:buClr>
                <a:schemeClr val="accent3">
                  <a:lumMod val="50000"/>
                </a:schemeClr>
              </a:buClr>
              <a:buSzPts val="2800"/>
            </a:pPr>
            <a:endParaRPr lang="da-DK" sz="1389" dirty="0">
              <a:latin typeface="Verdana"/>
              <a:ea typeface="Verdana"/>
              <a:cs typeface="Verdana"/>
              <a:sym typeface="Verdana"/>
            </a:endParaRPr>
          </a:p>
        </p:txBody>
      </p:sp>
      <p:sp>
        <p:nvSpPr>
          <p:cNvPr id="8" name="Tekstfelt 7"/>
          <p:cNvSpPr txBox="1"/>
          <p:nvPr/>
        </p:nvSpPr>
        <p:spPr>
          <a:xfrm>
            <a:off x="368321" y="6318844"/>
            <a:ext cx="2395779" cy="212991"/>
          </a:xfrm>
          <a:prstGeom prst="rect">
            <a:avLst/>
          </a:prstGeom>
          <a:noFill/>
        </p:spPr>
        <p:txBody>
          <a:bodyPr wrap="square" lIns="0" tIns="0" rIns="0" bIns="0" rtlCol="0">
            <a:spAutoFit/>
          </a:bodyPr>
          <a:lstStyle/>
          <a:p>
            <a:r>
              <a:rPr lang="da-DK" sz="1389" i="1" dirty="0"/>
              <a:t>Prøvevejledningen s. 9</a:t>
            </a:r>
          </a:p>
        </p:txBody>
      </p:sp>
      <p:sp>
        <p:nvSpPr>
          <p:cNvPr id="4" name="Tekstfelt 3"/>
          <p:cNvSpPr txBox="1"/>
          <p:nvPr/>
        </p:nvSpPr>
        <p:spPr>
          <a:xfrm>
            <a:off x="499206" y="1661873"/>
            <a:ext cx="11485431" cy="3346991"/>
          </a:xfrm>
          <a:prstGeom prst="rect">
            <a:avLst/>
          </a:prstGeom>
          <a:noFill/>
        </p:spPr>
        <p:txBody>
          <a:bodyPr wrap="square" lIns="0" tIns="0" rIns="0" bIns="0" rtlCol="0">
            <a:spAutoFit/>
          </a:bodyPr>
          <a:lstStyle/>
          <a:p>
            <a:r>
              <a:rPr lang="da-DK" sz="1982" dirty="0"/>
              <a:t>Grupperne skal udarbejde en dispositionen, som skal danne basis for den mundtlige del af prøven</a:t>
            </a:r>
          </a:p>
          <a:p>
            <a:r>
              <a:rPr lang="da-DK" sz="1982" dirty="0"/>
              <a:t>Dispositionen skal i overskrifter indeholde: </a:t>
            </a:r>
          </a:p>
          <a:p>
            <a:pPr marL="339146" indent="-339146">
              <a:buFont typeface="Arial" panose="020B0604020202020204" pitchFamily="34" charset="0"/>
              <a:buChar char="•"/>
            </a:pPr>
            <a:r>
              <a:rPr lang="da-DK" sz="1982" dirty="0"/>
              <a:t>Titler på musikken  </a:t>
            </a:r>
          </a:p>
          <a:p>
            <a:pPr marL="339146" indent="-339146">
              <a:buFont typeface="Arial" panose="020B0604020202020204" pitchFamily="34" charset="0"/>
              <a:buChar char="•"/>
            </a:pPr>
            <a:r>
              <a:rPr lang="da-DK" sz="1982" dirty="0"/>
              <a:t>Musikalsk rollefordeling i gruppen </a:t>
            </a:r>
          </a:p>
          <a:p>
            <a:pPr marL="339146" indent="-339146">
              <a:buFont typeface="Arial" panose="020B0604020202020204" pitchFamily="34" charset="0"/>
              <a:buChar char="•"/>
            </a:pPr>
            <a:r>
              <a:rPr lang="da-DK" sz="1982" dirty="0"/>
              <a:t>Formskema og </a:t>
            </a:r>
          </a:p>
          <a:p>
            <a:pPr marL="339146" indent="-339146">
              <a:buFont typeface="Arial" panose="020B0604020202020204" pitchFamily="34" charset="0"/>
              <a:buChar char="•"/>
            </a:pPr>
            <a:r>
              <a:rPr lang="da-DK" sz="1982" dirty="0"/>
              <a:t>Evt. grafisk partitur over musikken  </a:t>
            </a:r>
          </a:p>
          <a:p>
            <a:pPr marL="339146" indent="-339146">
              <a:buFont typeface="Arial" panose="020B0604020202020204" pitchFamily="34" charset="0"/>
              <a:buChar char="•"/>
            </a:pPr>
            <a:endParaRPr lang="da-DK" sz="1982" dirty="0"/>
          </a:p>
          <a:p>
            <a:r>
              <a:rPr lang="da-DK" sz="1982" dirty="0"/>
              <a:t>Dispositionen skal også indeholde de områder, som gruppen på baggrund af det lodtrukne færdigheds- og vidensområde har arbejdet med frem til prøven og som eleverne vil uddybe til selve prøven. </a:t>
            </a:r>
          </a:p>
        </p:txBody>
      </p:sp>
    </p:spTree>
    <p:extLst>
      <p:ext uri="{BB962C8B-B14F-4D97-AF65-F5344CB8AC3E}">
        <p14:creationId xmlns:p14="http://schemas.microsoft.com/office/powerpoint/2010/main" val="350882521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UBGRID]" val="[SubGrid]"/>
</p:tagLst>
</file>

<file path=ppt/tags/tag10.xml><?xml version="1.0" encoding="utf-8"?>
<p:tagLst xmlns:a="http://schemas.openxmlformats.org/drawingml/2006/main" xmlns:r="http://schemas.openxmlformats.org/officeDocument/2006/relationships" xmlns:p="http://schemas.openxmlformats.org/presentationml/2006/main">
  <p:tag name="[SUBGRID]" val="[SubGrid]"/>
</p:tagLst>
</file>

<file path=ppt/tags/tag11.xml><?xml version="1.0" encoding="utf-8"?>
<p:tagLst xmlns:a="http://schemas.openxmlformats.org/drawingml/2006/main" xmlns:r="http://schemas.openxmlformats.org/officeDocument/2006/relationships" xmlns:p="http://schemas.openxmlformats.org/presentationml/2006/main">
  <p:tag name="[SUBGRID]" val="[SubGrid]"/>
</p:tagLst>
</file>

<file path=ppt/tags/tag12.xml><?xml version="1.0" encoding="utf-8"?>
<p:tagLst xmlns:a="http://schemas.openxmlformats.org/drawingml/2006/main" xmlns:r="http://schemas.openxmlformats.org/officeDocument/2006/relationships" xmlns:p="http://schemas.openxmlformats.org/presentationml/2006/main">
  <p:tag name="[SUBGRID]" val="[SubGrid]"/>
</p:tagLst>
</file>

<file path=ppt/tags/tag13.xml><?xml version="1.0" encoding="utf-8"?>
<p:tagLst xmlns:a="http://schemas.openxmlformats.org/drawingml/2006/main" xmlns:r="http://schemas.openxmlformats.org/officeDocument/2006/relationships" xmlns:p="http://schemas.openxmlformats.org/presentationml/2006/main">
  <p:tag name="CONTAINEDIMAGEPATH" val="C:\Users\B040947\AppData\Local\Temp\Templafy\PowerPointVsto\Assets\ed171c4a-6b8d-44e6-ad59-d68073ac9fb1.jpeg"/>
</p:tagLst>
</file>

<file path=ppt/tags/tag14.xml><?xml version="1.0" encoding="utf-8"?>
<p:tagLst xmlns:a="http://schemas.openxmlformats.org/drawingml/2006/main" xmlns:r="http://schemas.openxmlformats.org/officeDocument/2006/relationships" xmlns:p="http://schemas.openxmlformats.org/presentationml/2006/main">
  <p:tag name="CONTAINEDIMAGEPATH" val="C:\Users\B040947\AppData\Local\Temp\Templafy\PowerPointVsto\Assets\225b4b36-6e67-4fec-9478-a2286282af5d.jpeg"/>
</p:tagLst>
</file>

<file path=ppt/tags/tag15.xml><?xml version="1.0" encoding="utf-8"?>
<p:tagLst xmlns:a="http://schemas.openxmlformats.org/drawingml/2006/main" xmlns:r="http://schemas.openxmlformats.org/officeDocument/2006/relationships" xmlns:p="http://schemas.openxmlformats.org/presentationml/2006/main">
  <p:tag name="CONTAINEDIMAGEPATH" val="C:\Users\B040947\AppData\Local\Temp\Templafy\PowerPointVsto\Assets\4707c12e-3adf-42ae-9655-3316384192ff.jpeg"/>
</p:tagLst>
</file>

<file path=ppt/tags/tag16.xml><?xml version="1.0" encoding="utf-8"?>
<p:tagLst xmlns:a="http://schemas.openxmlformats.org/drawingml/2006/main" xmlns:r="http://schemas.openxmlformats.org/officeDocument/2006/relationships" xmlns:p="http://schemas.openxmlformats.org/presentationml/2006/main">
  <p:tag name="CONTAINEDIMAGEPATH" val="C:\Users\B040947\AppData\Local\Temp\Templafy\PowerPointVsto\Assets\b471772e-3ba7-4e36-a9c6-01cc85c7a8cb.jpeg"/>
</p:tagLst>
</file>

<file path=ppt/tags/tag2.xml><?xml version="1.0" encoding="utf-8"?>
<p:tagLst xmlns:a="http://schemas.openxmlformats.org/drawingml/2006/main" xmlns:r="http://schemas.openxmlformats.org/officeDocument/2006/relationships" xmlns:p="http://schemas.openxmlformats.org/presentationml/2006/main">
  <p:tag name="[SUBGRID]" val="[SubGrid]"/>
</p:tagLst>
</file>

<file path=ppt/tags/tag3.xml><?xml version="1.0" encoding="utf-8"?>
<p:tagLst xmlns:a="http://schemas.openxmlformats.org/drawingml/2006/main" xmlns:r="http://schemas.openxmlformats.org/officeDocument/2006/relationships" xmlns:p="http://schemas.openxmlformats.org/presentationml/2006/main">
  <p:tag name="[SUBGRID]" val="[SubGrid]"/>
</p:tagLst>
</file>

<file path=ppt/tags/tag4.xml><?xml version="1.0" encoding="utf-8"?>
<p:tagLst xmlns:a="http://schemas.openxmlformats.org/drawingml/2006/main" xmlns:r="http://schemas.openxmlformats.org/officeDocument/2006/relationships" xmlns:p="http://schemas.openxmlformats.org/presentationml/2006/main">
  <p:tag name="[SUBGRID]" val="[SubGrid]"/>
</p:tagLst>
</file>

<file path=ppt/tags/tag5.xml><?xml version="1.0" encoding="utf-8"?>
<p:tagLst xmlns:a="http://schemas.openxmlformats.org/drawingml/2006/main" xmlns:r="http://schemas.openxmlformats.org/officeDocument/2006/relationships" xmlns:p="http://schemas.openxmlformats.org/presentationml/2006/main">
  <p:tag name="[SUBGRID]" val="[SubGrid]"/>
</p:tagLst>
</file>

<file path=ppt/tags/tag6.xml><?xml version="1.0" encoding="utf-8"?>
<p:tagLst xmlns:a="http://schemas.openxmlformats.org/drawingml/2006/main" xmlns:r="http://schemas.openxmlformats.org/officeDocument/2006/relationships" xmlns:p="http://schemas.openxmlformats.org/presentationml/2006/main">
  <p:tag name="[SUBGRID]" val="[SubGrid]"/>
</p:tagLst>
</file>

<file path=ppt/tags/tag7.xml><?xml version="1.0" encoding="utf-8"?>
<p:tagLst xmlns:a="http://schemas.openxmlformats.org/drawingml/2006/main" xmlns:r="http://schemas.openxmlformats.org/officeDocument/2006/relationships" xmlns:p="http://schemas.openxmlformats.org/presentationml/2006/main">
  <p:tag name="[SUBGRID]" val="[SubGrid]"/>
</p:tagLst>
</file>

<file path=ppt/tags/tag8.xml><?xml version="1.0" encoding="utf-8"?>
<p:tagLst xmlns:a="http://schemas.openxmlformats.org/drawingml/2006/main" xmlns:r="http://schemas.openxmlformats.org/officeDocument/2006/relationships" xmlns:p="http://schemas.openxmlformats.org/presentationml/2006/main">
  <p:tag name="[SUBGRID]" val="[SubGrid]"/>
</p:tagLst>
</file>

<file path=ppt/tags/tag9.xml><?xml version="1.0" encoding="utf-8"?>
<p:tagLst xmlns:a="http://schemas.openxmlformats.org/drawingml/2006/main" xmlns:r="http://schemas.openxmlformats.org/officeDocument/2006/relationships" xmlns:p="http://schemas.openxmlformats.org/presentationml/2006/main">
  <p:tag name="[SUBGRID]" val="[SubGrid]"/>
</p:tagLst>
</file>

<file path=ppt/theme/theme1.xml><?xml version="1.0" encoding="utf-8"?>
<a:theme xmlns:a="http://schemas.openxmlformats.org/drawingml/2006/main" name="UVM">
  <a:themeElements>
    <a:clrScheme name="Undervisningsministeriet">
      <a:dk1>
        <a:srgbClr val="161616"/>
      </a:dk1>
      <a:lt1>
        <a:srgbClr val="FFFFFF"/>
      </a:lt1>
      <a:dk2>
        <a:srgbClr val="404042"/>
      </a:dk2>
      <a:lt2>
        <a:srgbClr val="E5F1F4"/>
      </a:lt2>
      <a:accent1>
        <a:srgbClr val="007A98"/>
      </a:accent1>
      <a:accent2>
        <a:srgbClr val="99CAD6"/>
      </a:accent2>
      <a:accent3>
        <a:srgbClr val="33786D"/>
      </a:accent3>
      <a:accent4>
        <a:srgbClr val="C31F59"/>
      </a:accent4>
      <a:accent5>
        <a:srgbClr val="69226A"/>
      </a:accent5>
      <a:accent6>
        <a:srgbClr val="EA8145"/>
      </a:accent6>
      <a:hlink>
        <a:srgbClr val="007A98"/>
      </a:hlink>
      <a:folHlink>
        <a:srgbClr val="99CAD6"/>
      </a:folHlink>
    </a:clrScheme>
    <a:fontScheme name="UVM">
      <a:majorFont>
        <a:latin typeface="Georgi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Blank.potx" id="{7B5B84D5-A520-4060-84DC-056D7B13DB11}" vid="{D567C7F5-CE46-4E14-8AB4-EFFA31538308}"/>
    </a:ext>
  </a:extLst>
</a:theme>
</file>

<file path=ppt/theme/theme2.xml><?xml version="1.0" encoding="utf-8"?>
<a:theme xmlns:a="http://schemas.openxmlformats.org/drawingml/2006/main" name="Office-tema">
  <a:themeElements>
    <a:clrScheme name="Kontor">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kabelondesign 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UVM 100%">
      <a:srgbClr val="007A98"/>
    </a:custClr>
    <a:custClr name="STIL 100%">
      <a:srgbClr val="33786D"/>
    </a:custClr>
    <a:custClr name="STUK 100%">
      <a:srgbClr val="736E6A"/>
    </a:custClr>
    <a:custClr name="DARK BLUE 100%">
      <a:srgbClr val="343953"/>
    </a:custClr>
    <a:custClr name="PINK 100%">
      <a:srgbClr val="C31F59"/>
    </a:custClr>
    <a:custClr name="PURPLE 100%">
      <a:srgbClr val="69226A"/>
    </a:custClr>
    <a:custClr name="ORANGE 100%">
      <a:srgbClr val="EA8145"/>
    </a:custClr>
    <a:custClr name="YELLOW 100%">
      <a:srgbClr val="EABD2E"/>
    </a:custClr>
    <a:custClr name="BLUE 100%">
      <a:srgbClr val="332D8C"/>
    </a:custClr>
    <a:custClr name="SAND">
      <a:srgbClr val="F9F5E3"/>
    </a:custClr>
    <a:custClr name="UVM 80%">
      <a:srgbClr val="4595AE"/>
    </a:custClr>
    <a:custClr name="STIL 80%">
      <a:srgbClr val="5C938A"/>
    </a:custClr>
    <a:custClr name="STUK 80%">
      <a:srgbClr val="8F8B87"/>
    </a:custClr>
    <a:custClr name="DARK BLUE 80%">
      <a:srgbClr val="5D6175"/>
    </a:custClr>
    <a:custClr name="PINK 80%">
      <a:srgbClr val="CF4C7A"/>
    </a:custClr>
    <a:custClr name="PURPLE 80%">
      <a:srgbClr val="874E88"/>
    </a:custClr>
    <a:custClr name="ORANGE 80%">
      <a:srgbClr val="EE9A6A"/>
    </a:custClr>
    <a:custClr name="YELLOW 80%">
      <a:srgbClr val="EECA58"/>
    </a:custClr>
    <a:custClr name="BLUE 80%">
      <a:srgbClr val="5C57A3"/>
    </a:custClr>
    <a:custClr name="WHITE">
      <a:srgbClr val="FFFFFF"/>
    </a:custClr>
    <a:custClr name="UVM 40%">
      <a:srgbClr val="99CAD6"/>
    </a:custClr>
    <a:custClr name="STIL 40%">
      <a:srgbClr val="ADC9C5"/>
    </a:custClr>
    <a:custClr name="STUK 40%">
      <a:srgbClr val="C7C5C3"/>
    </a:custClr>
    <a:custClr name="DARK BLUE 40%">
      <a:srgbClr val="AEB0BA"/>
    </a:custClr>
    <a:custClr name="PINK 40%">
      <a:srgbClr val="E7A5BD"/>
    </a:custClr>
    <a:custClr name="PURPLE 40%">
      <a:srgbClr val="C3A7C3"/>
    </a:custClr>
    <a:custClr name="ORANGE 40%">
      <a:srgbClr val="F7CDB5"/>
    </a:custClr>
    <a:custClr name="YELLOW 40%">
      <a:srgbClr val="F7E5AB"/>
    </a:custClr>
    <a:custClr name="BLUE 40%">
      <a:srgbClr val="ADABD1"/>
    </a:custClr>
    <a:custClr name="WHITE">
      <a:srgbClr val="FFFFFF"/>
    </a:custClr>
    <a:custClr name="UVM 20%">
      <a:srgbClr val="CCE4EA"/>
    </a:custClr>
    <a:custClr name="STIL 20%">
      <a:srgbClr val="D6E4E2"/>
    </a:custClr>
    <a:custClr name="STUK 20%">
      <a:srgbClr val="E3E2E1"/>
    </a:custClr>
    <a:custClr name="DARK BLUE 20%">
      <a:srgbClr val="D6D7DD"/>
    </a:custClr>
    <a:custClr name="PINK 20%">
      <a:srgbClr val="F3D2DE"/>
    </a:custClr>
    <a:custClr name="PURPLE 20%">
      <a:srgbClr val="E1D3E1"/>
    </a:custClr>
    <a:custClr name="ORANGE 20%">
      <a:srgbClr val="FBE6DA"/>
    </a:custClr>
    <a:custClr name="YELLOW 20%">
      <a:srgbClr val="FBF2D5"/>
    </a:custClr>
    <a:custClr name="BLUE 20%">
      <a:srgbClr val="D6D5E8"/>
    </a:custClr>
    <a:custClr name="WHITE">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2308</Words>
  <Application>Microsoft Office PowerPoint</Application>
  <PresentationFormat>Widescreen</PresentationFormat>
  <Paragraphs>318</Paragraphs>
  <Slides>36</Slides>
  <Notes>29</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36</vt:i4>
      </vt:variant>
    </vt:vector>
  </HeadingPairs>
  <TitlesOfParts>
    <vt:vector size="41" baseType="lpstr">
      <vt:lpstr>Arial</vt:lpstr>
      <vt:lpstr>Calibri</vt:lpstr>
      <vt:lpstr>Georgia</vt:lpstr>
      <vt:lpstr>Verdana</vt:lpstr>
      <vt:lpstr>UVM</vt:lpstr>
      <vt:lpstr>Klar til prøve i Musik</vt:lpstr>
      <vt:lpstr>Denne præsentation er til:</vt:lpstr>
      <vt:lpstr>Indhold</vt:lpstr>
      <vt:lpstr>Materialet indeholder følgende:  </vt:lpstr>
      <vt:lpstr>Forløbet frem mod prøven   </vt:lpstr>
      <vt:lpstr>Forløbet frem mod prøven  </vt:lpstr>
      <vt:lpstr>Undervisningsbeskrivelsen: </vt:lpstr>
      <vt:lpstr>Eksempel på undervisningsbeskrivelse</vt:lpstr>
      <vt:lpstr>Disposition til brug ved prøven </vt:lpstr>
      <vt:lpstr>Eksempel på disposition</vt:lpstr>
      <vt:lpstr>14 dage før prøven</vt:lpstr>
      <vt:lpstr>Prøveforløbet  </vt:lpstr>
      <vt:lpstr> Selve prøven</vt:lpstr>
      <vt:lpstr>PowerPoint-præsentation</vt:lpstr>
      <vt:lpstr>PowerPoint-præsentation</vt:lpstr>
      <vt:lpstr>PowerPoint-præsentation</vt:lpstr>
      <vt:lpstr>PowerPoint-præsentation</vt:lpstr>
      <vt:lpstr>PowerPoint-præsentation</vt:lpstr>
      <vt:lpstr>Bedømmelse</vt:lpstr>
      <vt:lpstr>Vurderingskriterier  Eleverne bedømmes og prøves i følgende to områder:   </vt:lpstr>
      <vt:lpstr>Vurdering</vt:lpstr>
      <vt:lpstr>PowerPoint-præsentation</vt:lpstr>
      <vt:lpstr>Gode links </vt:lpstr>
      <vt:lpstr>Flere oplysninger om folkeskolens prøver  Love og regler om folkeskolens prøver:   https://www.uvm.dk/folkeskolen/folkeskolens-proever/regler-om-folkeskolens-proever   Retningslinjer for mundtlige prøver:  https://www.uvm.dk/folkeskolen/folkeskolens-proever/proeveafholdelse/retningslinjer-for-proever/retningslinjer-ved-mundtlige-proever   Censorvejledningen:   https://www.uvm.dk/folkeskolen/folkeskolens-proever/bedoemmelse-og-censur/information-til-censorer/generel-information-til-censorerne   Vejledning for særlige prøver og fritagelse:   https://www.uvm.dk/folkeskolen/folkeskolens-proever/proevetilrettelaeggelse/proever-paa-saerlige-vilkaar/proeve-paa-saerlige-vilkaar-og-fritagelser  </vt:lpstr>
      <vt:lpstr>Hvis du har flere spørgsmål  </vt:lpstr>
      <vt:lpstr>PowerPoint-præsentation</vt:lpstr>
      <vt:lpstr>De følgende slides er målrettet eleverne.  De kan bruges som udgangspunkt til at samtale med eleverne om prøven. </vt:lpstr>
      <vt:lpstr>Prøveforløbet:  </vt:lpstr>
      <vt:lpstr>Inden prøven</vt:lpstr>
      <vt:lpstr>PowerPoint-præsentation</vt:lpstr>
      <vt:lpstr>Undervisningsbeskrivelse</vt:lpstr>
      <vt:lpstr>Udarbejdelse af disposition </vt:lpstr>
      <vt:lpstr>Prøven </vt:lpstr>
      <vt:lpstr>Karakterer og vurdering af din præsentation </vt:lpstr>
      <vt:lpstr>Til eleven </vt:lpstr>
      <vt:lpstr>God vind med din prøve  – det skal nok blive så godt!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2019-04-11T11:14:19Z</dcterms:created>
  <dcterms:modified xsi:type="dcterms:W3CDTF">2023-05-02T11:00:06Z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www.skabelondesign.dk</vt:lpwstr>
  </property>
  <property fmtid="{D5CDD505-2E9C-101B-9397-08002B2CF9AE}" pid="3" name="DocumentInfoFinished">
    <vt:lpwstr>True</vt:lpwstr>
  </property>
  <property fmtid="{D5CDD505-2E9C-101B-9397-08002B2CF9AE}" pid="4" name="CustomerId">
    <vt:lpwstr>uvm</vt:lpwstr>
  </property>
  <property fmtid="{D5CDD505-2E9C-101B-9397-08002B2CF9AE}" pid="5" name="TemplateId">
    <vt:lpwstr>637030260397972210</vt:lpwstr>
  </property>
  <property fmtid="{D5CDD505-2E9C-101B-9397-08002B2CF9AE}" pid="6" name="UserProfileId">
    <vt:lpwstr>637057704298673906</vt:lpwstr>
  </property>
</Properties>
</file>