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4"/>
  </p:sldMasterIdLst>
  <p:notesMasterIdLst>
    <p:notesMasterId r:id="rId21"/>
  </p:notesMasterIdLst>
  <p:sldIdLst>
    <p:sldId id="256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2" r:id="rId2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553"/>
    <a:srgbClr val="0C4547"/>
    <a:srgbClr val="003043"/>
    <a:srgbClr val="0079A7"/>
    <a:srgbClr val="F39B0E"/>
    <a:srgbClr val="F3960E"/>
    <a:srgbClr val="F38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FF499B-0687-44C9-9067-DBA75F9A1E01}" v="5" dt="2021-03-16T09:13:19.8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llemlayout 2 - Markerin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118" autoAdjust="0"/>
    <p:restoredTop sz="90353" autoAdjust="0"/>
  </p:normalViewPr>
  <p:slideViewPr>
    <p:cSldViewPr snapToGrid="0">
      <p:cViewPr>
        <p:scale>
          <a:sx n="70" d="100"/>
          <a:sy n="70" d="100"/>
        </p:scale>
        <p:origin x="900" y="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Christensen" userId="19051cac-6d86-43af-a1b1-16cedca32a8b" providerId="ADAL" clId="{FAB1238F-53A3-4D6E-9F03-242615B033C4}"/>
    <pc:docChg chg="undo redo custSel addSld delSld modSld">
      <pc:chgData name="Mette Christensen" userId="19051cac-6d86-43af-a1b1-16cedca32a8b" providerId="ADAL" clId="{FAB1238F-53A3-4D6E-9F03-242615B033C4}" dt="2021-03-15T09:54:59.575" v="4771" actId="478"/>
      <pc:docMkLst>
        <pc:docMk/>
      </pc:docMkLst>
      <pc:sldChg chg="delSp modSp mod">
        <pc:chgData name="Mette Christensen" userId="19051cac-6d86-43af-a1b1-16cedca32a8b" providerId="ADAL" clId="{FAB1238F-53A3-4D6E-9F03-242615B033C4}" dt="2021-03-15T09:54:28.239" v="4765" actId="20577"/>
        <pc:sldMkLst>
          <pc:docMk/>
          <pc:sldMk cId="2185808052" sldId="256"/>
        </pc:sldMkLst>
        <pc:spChg chg="mod">
          <ac:chgData name="Mette Christensen" userId="19051cac-6d86-43af-a1b1-16cedca32a8b" providerId="ADAL" clId="{FAB1238F-53A3-4D6E-9F03-242615B033C4}" dt="2021-03-12T12:55:30.003" v="13" actId="20577"/>
          <ac:spMkLst>
            <pc:docMk/>
            <pc:sldMk cId="2185808052" sldId="256"/>
            <ac:spMk id="4" creationId="{5C1716D4-4A9F-47B8-BC47-608246D72EFB}"/>
          </ac:spMkLst>
        </pc:spChg>
        <pc:spChg chg="mod">
          <ac:chgData name="Mette Christensen" userId="19051cac-6d86-43af-a1b1-16cedca32a8b" providerId="ADAL" clId="{FAB1238F-53A3-4D6E-9F03-242615B033C4}" dt="2021-03-15T09:54:28.239" v="4765" actId="20577"/>
          <ac:spMkLst>
            <pc:docMk/>
            <pc:sldMk cId="2185808052" sldId="256"/>
            <ac:spMk id="5" creationId="{0F84E789-3DAD-45CB-B02F-7ACC631091F3}"/>
          </ac:spMkLst>
        </pc:spChg>
        <pc:spChg chg="mod">
          <ac:chgData name="Mette Christensen" userId="19051cac-6d86-43af-a1b1-16cedca32a8b" providerId="ADAL" clId="{FAB1238F-53A3-4D6E-9F03-242615B033C4}" dt="2021-03-15T09:23:52.763" v="3403" actId="404"/>
          <ac:spMkLst>
            <pc:docMk/>
            <pc:sldMk cId="2185808052" sldId="256"/>
            <ac:spMk id="6" creationId="{37469405-5D14-4731-BF2C-1D517F98735E}"/>
          </ac:spMkLst>
        </pc:spChg>
        <pc:spChg chg="del">
          <ac:chgData name="Mette Christensen" userId="19051cac-6d86-43af-a1b1-16cedca32a8b" providerId="ADAL" clId="{FAB1238F-53A3-4D6E-9F03-242615B033C4}" dt="2021-03-12T12:56:11.367" v="63" actId="478"/>
          <ac:spMkLst>
            <pc:docMk/>
            <pc:sldMk cId="2185808052" sldId="256"/>
            <ac:spMk id="9" creationId="{5328DD4B-9CDC-4463-9A3E-71B544715A57}"/>
          </ac:spMkLst>
        </pc:spChg>
      </pc:sldChg>
      <pc:sldChg chg="addSp delSp modSp mod modClrScheme chgLayout">
        <pc:chgData name="Mette Christensen" userId="19051cac-6d86-43af-a1b1-16cedca32a8b" providerId="ADAL" clId="{FAB1238F-53A3-4D6E-9F03-242615B033C4}" dt="2021-03-12T13:16:05.177" v="798" actId="1076"/>
        <pc:sldMkLst>
          <pc:docMk/>
          <pc:sldMk cId="346952457" sldId="265"/>
        </pc:sldMkLst>
        <pc:spChg chg="mod ord">
          <ac:chgData name="Mette Christensen" userId="19051cac-6d86-43af-a1b1-16cedca32a8b" providerId="ADAL" clId="{FAB1238F-53A3-4D6E-9F03-242615B033C4}" dt="2021-03-12T13:14:49.041" v="790" actId="14100"/>
          <ac:spMkLst>
            <pc:docMk/>
            <pc:sldMk cId="346952457" sldId="265"/>
            <ac:spMk id="2" creationId="{2DBAA1BA-BE68-4FE4-9D3D-5830FC9CAFFC}"/>
          </ac:spMkLst>
        </pc:spChg>
        <pc:spChg chg="del mod ord">
          <ac:chgData name="Mette Christensen" userId="19051cac-6d86-43af-a1b1-16cedca32a8b" providerId="ADAL" clId="{FAB1238F-53A3-4D6E-9F03-242615B033C4}" dt="2021-03-12T12:57:42.494" v="92" actId="700"/>
          <ac:spMkLst>
            <pc:docMk/>
            <pc:sldMk cId="346952457" sldId="265"/>
            <ac:spMk id="3" creationId="{3330BCAA-3C24-40D7-859B-A174773DE3D2}"/>
          </ac:spMkLst>
        </pc:spChg>
        <pc:spChg chg="del mod ord">
          <ac:chgData name="Mette Christensen" userId="19051cac-6d86-43af-a1b1-16cedca32a8b" providerId="ADAL" clId="{FAB1238F-53A3-4D6E-9F03-242615B033C4}" dt="2021-03-12T12:57:42.494" v="92" actId="700"/>
          <ac:spMkLst>
            <pc:docMk/>
            <pc:sldMk cId="346952457" sldId="265"/>
            <ac:spMk id="4" creationId="{16D8BF83-AA22-4D03-B39F-F3BADABA4676}"/>
          </ac:spMkLst>
        </pc:spChg>
        <pc:spChg chg="add del mod ord">
          <ac:chgData name="Mette Christensen" userId="19051cac-6d86-43af-a1b1-16cedca32a8b" providerId="ADAL" clId="{FAB1238F-53A3-4D6E-9F03-242615B033C4}" dt="2021-03-12T13:03:01.637" v="476" actId="478"/>
          <ac:spMkLst>
            <pc:docMk/>
            <pc:sldMk cId="346952457" sldId="265"/>
            <ac:spMk id="5" creationId="{3BB8F37B-32F5-4A74-BBA7-07D6F930BE7C}"/>
          </ac:spMkLst>
        </pc:spChg>
        <pc:spChg chg="add del mod ord">
          <ac:chgData name="Mette Christensen" userId="19051cac-6d86-43af-a1b1-16cedca32a8b" providerId="ADAL" clId="{FAB1238F-53A3-4D6E-9F03-242615B033C4}" dt="2021-03-12T13:14:27.994" v="782" actId="700"/>
          <ac:spMkLst>
            <pc:docMk/>
            <pc:sldMk cId="346952457" sldId="265"/>
            <ac:spMk id="6" creationId="{2693B806-F686-40AF-A77C-9BC795227A5D}"/>
          </ac:spMkLst>
        </pc:spChg>
        <pc:spChg chg="add del mod ord">
          <ac:chgData name="Mette Christensen" userId="19051cac-6d86-43af-a1b1-16cedca32a8b" providerId="ADAL" clId="{FAB1238F-53A3-4D6E-9F03-242615B033C4}" dt="2021-03-12T13:03:12.889" v="478" actId="478"/>
          <ac:spMkLst>
            <pc:docMk/>
            <pc:sldMk cId="346952457" sldId="265"/>
            <ac:spMk id="7" creationId="{161CCDFF-D267-4FC4-AF61-16C80CCBA3ED}"/>
          </ac:spMkLst>
        </pc:spChg>
        <pc:spChg chg="add mod ord">
          <ac:chgData name="Mette Christensen" userId="19051cac-6d86-43af-a1b1-16cedca32a8b" providerId="ADAL" clId="{FAB1238F-53A3-4D6E-9F03-242615B033C4}" dt="2021-03-12T13:15:05.267" v="792" actId="14100"/>
          <ac:spMkLst>
            <pc:docMk/>
            <pc:sldMk cId="346952457" sldId="265"/>
            <ac:spMk id="8" creationId="{998820A2-90C2-4909-8160-F19E1A0D5F9D}"/>
          </ac:spMkLst>
        </pc:spChg>
        <pc:spChg chg="add mod ord">
          <ac:chgData name="Mette Christensen" userId="19051cac-6d86-43af-a1b1-16cedca32a8b" providerId="ADAL" clId="{FAB1238F-53A3-4D6E-9F03-242615B033C4}" dt="2021-03-12T13:14:27.994" v="782" actId="700"/>
          <ac:spMkLst>
            <pc:docMk/>
            <pc:sldMk cId="346952457" sldId="265"/>
            <ac:spMk id="9" creationId="{FBFDEDA0-3FE5-433C-B4FB-10080DB2DDED}"/>
          </ac:spMkLst>
        </pc:spChg>
        <pc:spChg chg="add mod ord">
          <ac:chgData name="Mette Christensen" userId="19051cac-6d86-43af-a1b1-16cedca32a8b" providerId="ADAL" clId="{FAB1238F-53A3-4D6E-9F03-242615B033C4}" dt="2021-03-12T13:14:27.994" v="782" actId="700"/>
          <ac:spMkLst>
            <pc:docMk/>
            <pc:sldMk cId="346952457" sldId="265"/>
            <ac:spMk id="10" creationId="{271AA710-3044-44FF-8B2A-2A1FB4C04B54}"/>
          </ac:spMkLst>
        </pc:spChg>
        <pc:spChg chg="mod ord">
          <ac:chgData name="Mette Christensen" userId="19051cac-6d86-43af-a1b1-16cedca32a8b" providerId="ADAL" clId="{FAB1238F-53A3-4D6E-9F03-242615B033C4}" dt="2021-03-12T13:14:27.994" v="782" actId="700"/>
          <ac:spMkLst>
            <pc:docMk/>
            <pc:sldMk cId="346952457" sldId="265"/>
            <ac:spMk id="21" creationId="{DBDF3A20-52B1-44B2-B5EE-DA9CE156E90A}"/>
          </ac:spMkLst>
        </pc:spChg>
        <pc:picChg chg="add mod">
          <ac:chgData name="Mette Christensen" userId="19051cac-6d86-43af-a1b1-16cedca32a8b" providerId="ADAL" clId="{FAB1238F-53A3-4D6E-9F03-242615B033C4}" dt="2021-03-12T13:16:05.177" v="798" actId="1076"/>
          <ac:picMkLst>
            <pc:docMk/>
            <pc:sldMk cId="346952457" sldId="265"/>
            <ac:picMk id="1026" creationId="{53918B17-6143-4786-A5BB-65850CF8F6B2}"/>
          </ac:picMkLst>
        </pc:picChg>
      </pc:sldChg>
      <pc:sldChg chg="addSp delSp modSp mod modClrScheme chgLayout">
        <pc:chgData name="Mette Christensen" userId="19051cac-6d86-43af-a1b1-16cedca32a8b" providerId="ADAL" clId="{FAB1238F-53A3-4D6E-9F03-242615B033C4}" dt="2021-03-12T13:14:02.056" v="778" actId="1076"/>
        <pc:sldMkLst>
          <pc:docMk/>
          <pc:sldMk cId="3712479893" sldId="267"/>
        </pc:sldMkLst>
        <pc:spChg chg="del mod ord">
          <ac:chgData name="Mette Christensen" userId="19051cac-6d86-43af-a1b1-16cedca32a8b" providerId="ADAL" clId="{FAB1238F-53A3-4D6E-9F03-242615B033C4}" dt="2021-03-12T13:05:37.172" v="750" actId="700"/>
          <ac:spMkLst>
            <pc:docMk/>
            <pc:sldMk cId="3712479893" sldId="267"/>
            <ac:spMk id="2" creationId="{CAFDEEE1-A70D-4D55-90C1-2D5D5EB2B531}"/>
          </ac:spMkLst>
        </pc:spChg>
        <pc:spChg chg="mod ord">
          <ac:chgData name="Mette Christensen" userId="19051cac-6d86-43af-a1b1-16cedca32a8b" providerId="ADAL" clId="{FAB1238F-53A3-4D6E-9F03-242615B033C4}" dt="2021-03-12T13:05:37.172" v="750" actId="700"/>
          <ac:spMkLst>
            <pc:docMk/>
            <pc:sldMk cId="3712479893" sldId="267"/>
            <ac:spMk id="3" creationId="{BAF0585B-903B-477A-BC3F-18473DC6B2A4}"/>
          </ac:spMkLst>
        </pc:spChg>
        <pc:spChg chg="mod ord">
          <ac:chgData name="Mette Christensen" userId="19051cac-6d86-43af-a1b1-16cedca32a8b" providerId="ADAL" clId="{FAB1238F-53A3-4D6E-9F03-242615B033C4}" dt="2021-03-12T13:13:54.513" v="776" actId="27636"/>
          <ac:spMkLst>
            <pc:docMk/>
            <pc:sldMk cId="3712479893" sldId="267"/>
            <ac:spMk id="4" creationId="{B1C393C1-1DFF-408C-B402-8DE1A32C9A00}"/>
          </ac:spMkLst>
        </pc:spChg>
        <pc:spChg chg="del">
          <ac:chgData name="Mette Christensen" userId="19051cac-6d86-43af-a1b1-16cedca32a8b" providerId="ADAL" clId="{FAB1238F-53A3-4D6E-9F03-242615B033C4}" dt="2021-03-12T13:03:26.943" v="480" actId="478"/>
          <ac:spMkLst>
            <pc:docMk/>
            <pc:sldMk cId="3712479893" sldId="267"/>
            <ac:spMk id="5" creationId="{34BEF71B-728F-405C-8A7E-E393751B3A7B}"/>
          </ac:spMkLst>
        </pc:spChg>
        <pc:spChg chg="add del mod ord">
          <ac:chgData name="Mette Christensen" userId="19051cac-6d86-43af-a1b1-16cedca32a8b" providerId="ADAL" clId="{FAB1238F-53A3-4D6E-9F03-242615B033C4}" dt="2021-03-12T13:09:45.750" v="752" actId="478"/>
          <ac:spMkLst>
            <pc:docMk/>
            <pc:sldMk cId="3712479893" sldId="267"/>
            <ac:spMk id="6" creationId="{7CE12BA5-B4AD-4775-B43F-48D8E6805F14}"/>
          </ac:spMkLst>
        </pc:spChg>
        <pc:spChg chg="add mod ord">
          <ac:chgData name="Mette Christensen" userId="19051cac-6d86-43af-a1b1-16cedca32a8b" providerId="ADAL" clId="{FAB1238F-53A3-4D6E-9F03-242615B033C4}" dt="2021-03-12T13:05:37.172" v="750" actId="700"/>
          <ac:spMkLst>
            <pc:docMk/>
            <pc:sldMk cId="3712479893" sldId="267"/>
            <ac:spMk id="7" creationId="{EBEADAB3-6B21-4521-8A16-103D20C5168D}"/>
          </ac:spMkLst>
        </pc:spChg>
        <pc:spChg chg="add del mod ord">
          <ac:chgData name="Mette Christensen" userId="19051cac-6d86-43af-a1b1-16cedca32a8b" providerId="ADAL" clId="{FAB1238F-53A3-4D6E-9F03-242615B033C4}" dt="2021-03-12T13:10:12.885" v="758" actId="478"/>
          <ac:spMkLst>
            <pc:docMk/>
            <pc:sldMk cId="3712479893" sldId="267"/>
            <ac:spMk id="8" creationId="{AA413924-74EA-4743-B9CF-134AA754D6EF}"/>
          </ac:spMkLst>
        </pc:spChg>
        <pc:picChg chg="add del mod ord">
          <ac:chgData name="Mette Christensen" userId="19051cac-6d86-43af-a1b1-16cedca32a8b" providerId="ADAL" clId="{FAB1238F-53A3-4D6E-9F03-242615B033C4}" dt="2021-03-12T13:11:58.841" v="761" actId="478"/>
          <ac:picMkLst>
            <pc:docMk/>
            <pc:sldMk cId="3712479893" sldId="267"/>
            <ac:picMk id="9" creationId="{A9866984-364D-40AC-8BC5-E2ABA0117AA0}"/>
          </ac:picMkLst>
        </pc:picChg>
        <pc:picChg chg="add mod">
          <ac:chgData name="Mette Christensen" userId="19051cac-6d86-43af-a1b1-16cedca32a8b" providerId="ADAL" clId="{FAB1238F-53A3-4D6E-9F03-242615B033C4}" dt="2021-03-12T13:14:02.056" v="778" actId="1076"/>
          <ac:picMkLst>
            <pc:docMk/>
            <pc:sldMk cId="3712479893" sldId="267"/>
            <ac:picMk id="11" creationId="{7FED789C-3BE5-4804-BFAE-70D0595AE731}"/>
          </ac:picMkLst>
        </pc:picChg>
      </pc:sldChg>
      <pc:sldChg chg="addSp delSp modSp add mod modClrScheme chgLayout">
        <pc:chgData name="Mette Christensen" userId="19051cac-6d86-43af-a1b1-16cedca32a8b" providerId="ADAL" clId="{FAB1238F-53A3-4D6E-9F03-242615B033C4}" dt="2021-03-12T13:21:45.675" v="1186" actId="478"/>
        <pc:sldMkLst>
          <pc:docMk/>
          <pc:sldMk cId="154416813" sldId="268"/>
        </pc:sldMkLst>
        <pc:spChg chg="add mod ord">
          <ac:chgData name="Mette Christensen" userId="19051cac-6d86-43af-a1b1-16cedca32a8b" providerId="ADAL" clId="{FAB1238F-53A3-4D6E-9F03-242615B033C4}" dt="2021-03-12T13:17:11.066" v="828" actId="700"/>
          <ac:spMkLst>
            <pc:docMk/>
            <pc:sldMk cId="154416813" sldId="268"/>
            <ac:spMk id="2" creationId="{745F94F4-9EDB-4C05-9D33-84F905C3E1CA}"/>
          </ac:spMkLst>
        </pc:spChg>
        <pc:spChg chg="mod ord">
          <ac:chgData name="Mette Christensen" userId="19051cac-6d86-43af-a1b1-16cedca32a8b" providerId="ADAL" clId="{FAB1238F-53A3-4D6E-9F03-242615B033C4}" dt="2021-03-12T13:17:11.066" v="828" actId="700"/>
          <ac:spMkLst>
            <pc:docMk/>
            <pc:sldMk cId="154416813" sldId="268"/>
            <ac:spMk id="3" creationId="{BAF0585B-903B-477A-BC3F-18473DC6B2A4}"/>
          </ac:spMkLst>
        </pc:spChg>
        <pc:spChg chg="mod ord">
          <ac:chgData name="Mette Christensen" userId="19051cac-6d86-43af-a1b1-16cedca32a8b" providerId="ADAL" clId="{FAB1238F-53A3-4D6E-9F03-242615B033C4}" dt="2021-03-12T13:21:38.989" v="1185" actId="20577"/>
          <ac:spMkLst>
            <pc:docMk/>
            <pc:sldMk cId="154416813" sldId="268"/>
            <ac:spMk id="4" creationId="{B1C393C1-1DFF-408C-B402-8DE1A32C9A00}"/>
          </ac:spMkLst>
        </pc:spChg>
        <pc:spChg chg="add del mod ord">
          <ac:chgData name="Mette Christensen" userId="19051cac-6d86-43af-a1b1-16cedca32a8b" providerId="ADAL" clId="{FAB1238F-53A3-4D6E-9F03-242615B033C4}" dt="2021-03-12T13:21:45.675" v="1186" actId="478"/>
          <ac:spMkLst>
            <pc:docMk/>
            <pc:sldMk cId="154416813" sldId="268"/>
            <ac:spMk id="5" creationId="{F78851AF-B41A-4E9F-B8A7-4CBB26CE0724}"/>
          </ac:spMkLst>
        </pc:spChg>
        <pc:spChg chg="del mod ord">
          <ac:chgData name="Mette Christensen" userId="19051cac-6d86-43af-a1b1-16cedca32a8b" providerId="ADAL" clId="{FAB1238F-53A3-4D6E-9F03-242615B033C4}" dt="2021-03-12T13:17:11.066" v="828" actId="700"/>
          <ac:spMkLst>
            <pc:docMk/>
            <pc:sldMk cId="154416813" sldId="268"/>
            <ac:spMk id="7" creationId="{EBEADAB3-6B21-4521-8A16-103D20C5168D}"/>
          </ac:spMkLst>
        </pc:spChg>
        <pc:picChg chg="del">
          <ac:chgData name="Mette Christensen" userId="19051cac-6d86-43af-a1b1-16cedca32a8b" providerId="ADAL" clId="{FAB1238F-53A3-4D6E-9F03-242615B033C4}" dt="2021-03-12T13:16:58.628" v="827" actId="478"/>
          <ac:picMkLst>
            <pc:docMk/>
            <pc:sldMk cId="154416813" sldId="268"/>
            <ac:picMk id="11" creationId="{7FED789C-3BE5-4804-BFAE-70D0595AE731}"/>
          </ac:picMkLst>
        </pc:picChg>
      </pc:sldChg>
      <pc:sldChg chg="del">
        <pc:chgData name="Mette Christensen" userId="19051cac-6d86-43af-a1b1-16cedca32a8b" providerId="ADAL" clId="{FAB1238F-53A3-4D6E-9F03-242615B033C4}" dt="2021-03-12T13:03:21.319" v="479" actId="47"/>
        <pc:sldMkLst>
          <pc:docMk/>
          <pc:sldMk cId="2691478972" sldId="268"/>
        </pc:sldMkLst>
      </pc:sldChg>
      <pc:sldChg chg="modSp add mod">
        <pc:chgData name="Mette Christensen" userId="19051cac-6d86-43af-a1b1-16cedca32a8b" providerId="ADAL" clId="{FAB1238F-53A3-4D6E-9F03-242615B033C4}" dt="2021-03-12T13:26:39.389" v="1677" actId="20577"/>
        <pc:sldMkLst>
          <pc:docMk/>
          <pc:sldMk cId="2585474262" sldId="269"/>
        </pc:sldMkLst>
        <pc:spChg chg="mod">
          <ac:chgData name="Mette Christensen" userId="19051cac-6d86-43af-a1b1-16cedca32a8b" providerId="ADAL" clId="{FAB1238F-53A3-4D6E-9F03-242615B033C4}" dt="2021-03-12T13:23:07.282" v="1269" actId="20577"/>
          <ac:spMkLst>
            <pc:docMk/>
            <pc:sldMk cId="2585474262" sldId="269"/>
            <ac:spMk id="3" creationId="{BAF0585B-903B-477A-BC3F-18473DC6B2A4}"/>
          </ac:spMkLst>
        </pc:spChg>
        <pc:spChg chg="mod">
          <ac:chgData name="Mette Christensen" userId="19051cac-6d86-43af-a1b1-16cedca32a8b" providerId="ADAL" clId="{FAB1238F-53A3-4D6E-9F03-242615B033C4}" dt="2021-03-12T13:26:39.389" v="1677" actId="20577"/>
          <ac:spMkLst>
            <pc:docMk/>
            <pc:sldMk cId="2585474262" sldId="269"/>
            <ac:spMk id="4" creationId="{B1C393C1-1DFF-408C-B402-8DE1A32C9A00}"/>
          </ac:spMkLst>
        </pc:spChg>
      </pc:sldChg>
      <pc:sldChg chg="modSp add mod">
        <pc:chgData name="Mette Christensen" userId="19051cac-6d86-43af-a1b1-16cedca32a8b" providerId="ADAL" clId="{FAB1238F-53A3-4D6E-9F03-242615B033C4}" dt="2021-03-12T13:33:44.586" v="2019" actId="20577"/>
        <pc:sldMkLst>
          <pc:docMk/>
          <pc:sldMk cId="3817229277" sldId="270"/>
        </pc:sldMkLst>
        <pc:spChg chg="mod">
          <ac:chgData name="Mette Christensen" userId="19051cac-6d86-43af-a1b1-16cedca32a8b" providerId="ADAL" clId="{FAB1238F-53A3-4D6E-9F03-242615B033C4}" dt="2021-03-12T13:32:29.466" v="1856" actId="20577"/>
          <ac:spMkLst>
            <pc:docMk/>
            <pc:sldMk cId="3817229277" sldId="270"/>
            <ac:spMk id="3" creationId="{BAF0585B-903B-477A-BC3F-18473DC6B2A4}"/>
          </ac:spMkLst>
        </pc:spChg>
        <pc:spChg chg="mod">
          <ac:chgData name="Mette Christensen" userId="19051cac-6d86-43af-a1b1-16cedca32a8b" providerId="ADAL" clId="{FAB1238F-53A3-4D6E-9F03-242615B033C4}" dt="2021-03-12T13:33:44.586" v="2019" actId="20577"/>
          <ac:spMkLst>
            <pc:docMk/>
            <pc:sldMk cId="3817229277" sldId="270"/>
            <ac:spMk id="4" creationId="{B1C393C1-1DFF-408C-B402-8DE1A32C9A00}"/>
          </ac:spMkLst>
        </pc:spChg>
      </pc:sldChg>
      <pc:sldChg chg="addSp delSp modSp add mod">
        <pc:chgData name="Mette Christensen" userId="19051cac-6d86-43af-a1b1-16cedca32a8b" providerId="ADAL" clId="{FAB1238F-53A3-4D6E-9F03-242615B033C4}" dt="2021-03-12T13:39:45.955" v="2256" actId="207"/>
        <pc:sldMkLst>
          <pc:docMk/>
          <pc:sldMk cId="3134430754" sldId="271"/>
        </pc:sldMkLst>
        <pc:spChg chg="mod">
          <ac:chgData name="Mette Christensen" userId="19051cac-6d86-43af-a1b1-16cedca32a8b" providerId="ADAL" clId="{FAB1238F-53A3-4D6E-9F03-242615B033C4}" dt="2021-03-12T13:34:11.789" v="2060" actId="20577"/>
          <ac:spMkLst>
            <pc:docMk/>
            <pc:sldMk cId="3134430754" sldId="271"/>
            <ac:spMk id="3" creationId="{BAF0585B-903B-477A-BC3F-18473DC6B2A4}"/>
          </ac:spMkLst>
        </pc:spChg>
        <pc:spChg chg="del">
          <ac:chgData name="Mette Christensen" userId="19051cac-6d86-43af-a1b1-16cedca32a8b" providerId="ADAL" clId="{FAB1238F-53A3-4D6E-9F03-242615B033C4}" dt="2021-03-12T13:34:31.143" v="2061" actId="478"/>
          <ac:spMkLst>
            <pc:docMk/>
            <pc:sldMk cId="3134430754" sldId="271"/>
            <ac:spMk id="4" creationId="{B1C393C1-1DFF-408C-B402-8DE1A32C9A00}"/>
          </ac:spMkLst>
        </pc:spChg>
        <pc:spChg chg="add del mod">
          <ac:chgData name="Mette Christensen" userId="19051cac-6d86-43af-a1b1-16cedca32a8b" providerId="ADAL" clId="{FAB1238F-53A3-4D6E-9F03-242615B033C4}" dt="2021-03-12T13:35:10.987" v="2062" actId="1032"/>
          <ac:spMkLst>
            <pc:docMk/>
            <pc:sldMk cId="3134430754" sldId="271"/>
            <ac:spMk id="6" creationId="{8FC84D71-E3DF-42E8-B05A-E7B7FA0D204B}"/>
          </ac:spMkLst>
        </pc:spChg>
        <pc:graphicFrameChg chg="add mod modGraphic">
          <ac:chgData name="Mette Christensen" userId="19051cac-6d86-43af-a1b1-16cedca32a8b" providerId="ADAL" clId="{FAB1238F-53A3-4D6E-9F03-242615B033C4}" dt="2021-03-12T13:39:45.955" v="2256" actId="207"/>
          <ac:graphicFrameMkLst>
            <pc:docMk/>
            <pc:sldMk cId="3134430754" sldId="271"/>
            <ac:graphicFrameMk id="7" creationId="{9EDA2E36-DF23-4039-B63E-E3D2A743A378}"/>
          </ac:graphicFrameMkLst>
        </pc:graphicFrameChg>
      </pc:sldChg>
      <pc:sldChg chg="addSp delSp modSp add mod">
        <pc:chgData name="Mette Christensen" userId="19051cac-6d86-43af-a1b1-16cedca32a8b" providerId="ADAL" clId="{FAB1238F-53A3-4D6E-9F03-242615B033C4}" dt="2021-03-12T13:59:45.802" v="2507" actId="1076"/>
        <pc:sldMkLst>
          <pc:docMk/>
          <pc:sldMk cId="2886055421" sldId="272"/>
        </pc:sldMkLst>
        <pc:spChg chg="add del">
          <ac:chgData name="Mette Christensen" userId="19051cac-6d86-43af-a1b1-16cedca32a8b" providerId="ADAL" clId="{FAB1238F-53A3-4D6E-9F03-242615B033C4}" dt="2021-03-12T13:46:48.652" v="2294"/>
          <ac:spMkLst>
            <pc:docMk/>
            <pc:sldMk cId="2886055421" sldId="272"/>
            <ac:spMk id="2" creationId="{745F94F4-9EDB-4C05-9D33-84F905C3E1CA}"/>
          </ac:spMkLst>
        </pc:spChg>
        <pc:spChg chg="mod">
          <ac:chgData name="Mette Christensen" userId="19051cac-6d86-43af-a1b1-16cedca32a8b" providerId="ADAL" clId="{FAB1238F-53A3-4D6E-9F03-242615B033C4}" dt="2021-03-12T13:40:44.486" v="2282" actId="20577"/>
          <ac:spMkLst>
            <pc:docMk/>
            <pc:sldMk cId="2886055421" sldId="272"/>
            <ac:spMk id="3" creationId="{BAF0585B-903B-477A-BC3F-18473DC6B2A4}"/>
          </ac:spMkLst>
        </pc:spChg>
        <pc:spChg chg="add del mod">
          <ac:chgData name="Mette Christensen" userId="19051cac-6d86-43af-a1b1-16cedca32a8b" providerId="ADAL" clId="{FAB1238F-53A3-4D6E-9F03-242615B033C4}" dt="2021-03-12T13:42:28.058" v="2284"/>
          <ac:spMkLst>
            <pc:docMk/>
            <pc:sldMk cId="2886055421" sldId="272"/>
            <ac:spMk id="5" creationId="{8BDD76C8-4C48-454C-B9F3-E1DAC24AE927}"/>
          </ac:spMkLst>
        </pc:spChg>
        <pc:spChg chg="add del mod">
          <ac:chgData name="Mette Christensen" userId="19051cac-6d86-43af-a1b1-16cedca32a8b" providerId="ADAL" clId="{FAB1238F-53A3-4D6E-9F03-242615B033C4}" dt="2021-03-12T13:46:48.652" v="2294"/>
          <ac:spMkLst>
            <pc:docMk/>
            <pc:sldMk cId="2886055421" sldId="272"/>
            <ac:spMk id="9" creationId="{86FCB734-C67B-4E07-BC5D-0DF577D6EE14}"/>
          </ac:spMkLst>
        </pc:spChg>
        <pc:spChg chg="add del mod">
          <ac:chgData name="Mette Christensen" userId="19051cac-6d86-43af-a1b1-16cedca32a8b" providerId="ADAL" clId="{FAB1238F-53A3-4D6E-9F03-242615B033C4}" dt="2021-03-12T13:48:11.694" v="2301"/>
          <ac:spMkLst>
            <pc:docMk/>
            <pc:sldMk cId="2886055421" sldId="272"/>
            <ac:spMk id="10" creationId="{71AEFA0F-5DF5-47C4-A3A0-6457991C623C}"/>
          </ac:spMkLst>
        </pc:spChg>
        <pc:graphicFrameChg chg="del">
          <ac:chgData name="Mette Christensen" userId="19051cac-6d86-43af-a1b1-16cedca32a8b" providerId="ADAL" clId="{FAB1238F-53A3-4D6E-9F03-242615B033C4}" dt="2021-03-12T13:40:51.147" v="2283" actId="478"/>
          <ac:graphicFrameMkLst>
            <pc:docMk/>
            <pc:sldMk cId="2886055421" sldId="272"/>
            <ac:graphicFrameMk id="7" creationId="{9EDA2E36-DF23-4039-B63E-E3D2A743A378}"/>
          </ac:graphicFrameMkLst>
        </pc:graphicFrameChg>
        <pc:picChg chg="add mod">
          <ac:chgData name="Mette Christensen" userId="19051cac-6d86-43af-a1b1-16cedca32a8b" providerId="ADAL" clId="{FAB1238F-53A3-4D6E-9F03-242615B033C4}" dt="2021-03-12T13:59:45.802" v="2507" actId="1076"/>
          <ac:picMkLst>
            <pc:docMk/>
            <pc:sldMk cId="2886055421" sldId="272"/>
            <ac:picMk id="8" creationId="{0113193B-9441-4237-BC14-F0E4BCC3BA19}"/>
          </ac:picMkLst>
        </pc:picChg>
      </pc:sldChg>
      <pc:sldChg chg="addSp delSp modSp new mod">
        <pc:chgData name="Mette Christensen" userId="19051cac-6d86-43af-a1b1-16cedca32a8b" providerId="ADAL" clId="{FAB1238F-53A3-4D6E-9F03-242615B033C4}" dt="2021-03-12T14:06:15.929" v="3086" actId="478"/>
        <pc:sldMkLst>
          <pc:docMk/>
          <pc:sldMk cId="917130948" sldId="273"/>
        </pc:sldMkLst>
        <pc:spChg chg="mod">
          <ac:chgData name="Mette Christensen" userId="19051cac-6d86-43af-a1b1-16cedca32a8b" providerId="ADAL" clId="{FAB1238F-53A3-4D6E-9F03-242615B033C4}" dt="2021-03-12T13:52:07.120" v="2367" actId="20577"/>
          <ac:spMkLst>
            <pc:docMk/>
            <pc:sldMk cId="917130948" sldId="273"/>
            <ac:spMk id="3" creationId="{D70C4A02-CBCC-4062-9331-36D4AC43DA24}"/>
          </ac:spMkLst>
        </pc:spChg>
        <pc:spChg chg="del mod">
          <ac:chgData name="Mette Christensen" userId="19051cac-6d86-43af-a1b1-16cedca32a8b" providerId="ADAL" clId="{FAB1238F-53A3-4D6E-9F03-242615B033C4}" dt="2021-03-12T13:51:20.696" v="2348" actId="478"/>
          <ac:spMkLst>
            <pc:docMk/>
            <pc:sldMk cId="917130948" sldId="273"/>
            <ac:spMk id="4" creationId="{2F214EFB-05C2-44DC-B604-4810B6D4380E}"/>
          </ac:spMkLst>
        </pc:spChg>
        <pc:spChg chg="del">
          <ac:chgData name="Mette Christensen" userId="19051cac-6d86-43af-a1b1-16cedca32a8b" providerId="ADAL" clId="{FAB1238F-53A3-4D6E-9F03-242615B033C4}" dt="2021-03-12T13:51:24.092" v="2350" actId="478"/>
          <ac:spMkLst>
            <pc:docMk/>
            <pc:sldMk cId="917130948" sldId="273"/>
            <ac:spMk id="5" creationId="{81ACBADD-CA13-4ED4-AE18-632B411F814F}"/>
          </ac:spMkLst>
        </pc:spChg>
        <pc:spChg chg="del mod">
          <ac:chgData name="Mette Christensen" userId="19051cac-6d86-43af-a1b1-16cedca32a8b" providerId="ADAL" clId="{FAB1238F-53A3-4D6E-9F03-242615B033C4}" dt="2021-03-12T13:51:22.527" v="2349" actId="478"/>
          <ac:spMkLst>
            <pc:docMk/>
            <pc:sldMk cId="917130948" sldId="273"/>
            <ac:spMk id="6" creationId="{21CF987E-F4A7-414B-AE05-C890A8714FCD}"/>
          </ac:spMkLst>
        </pc:spChg>
        <pc:spChg chg="del">
          <ac:chgData name="Mette Christensen" userId="19051cac-6d86-43af-a1b1-16cedca32a8b" providerId="ADAL" clId="{FAB1238F-53A3-4D6E-9F03-242615B033C4}" dt="2021-03-12T14:06:15.929" v="3086" actId="478"/>
          <ac:spMkLst>
            <pc:docMk/>
            <pc:sldMk cId="917130948" sldId="273"/>
            <ac:spMk id="7" creationId="{E664EB8F-CB91-4D12-96F1-A40B9776AD7D}"/>
          </ac:spMkLst>
        </pc:spChg>
        <pc:spChg chg="add del mod">
          <ac:chgData name="Mette Christensen" userId="19051cac-6d86-43af-a1b1-16cedca32a8b" providerId="ADAL" clId="{FAB1238F-53A3-4D6E-9F03-242615B033C4}" dt="2021-03-12T13:51:31.060" v="2352" actId="478"/>
          <ac:spMkLst>
            <pc:docMk/>
            <pc:sldMk cId="917130948" sldId="273"/>
            <ac:spMk id="9" creationId="{74201FA5-014C-45B9-82A3-61E1750882F6}"/>
          </ac:spMkLst>
        </pc:spChg>
        <pc:spChg chg="add del mod">
          <ac:chgData name="Mette Christensen" userId="19051cac-6d86-43af-a1b1-16cedca32a8b" providerId="ADAL" clId="{FAB1238F-53A3-4D6E-9F03-242615B033C4}" dt="2021-03-12T13:51:27.626" v="2351" actId="478"/>
          <ac:spMkLst>
            <pc:docMk/>
            <pc:sldMk cId="917130948" sldId="273"/>
            <ac:spMk id="11" creationId="{B6FC074C-492D-43FE-956B-B77CCAA2825B}"/>
          </ac:spMkLst>
        </pc:spChg>
        <pc:graphicFrameChg chg="add mod modGraphic">
          <ac:chgData name="Mette Christensen" userId="19051cac-6d86-43af-a1b1-16cedca32a8b" providerId="ADAL" clId="{FAB1238F-53A3-4D6E-9F03-242615B033C4}" dt="2021-03-12T13:59:11.802" v="2503"/>
          <ac:graphicFrameMkLst>
            <pc:docMk/>
            <pc:sldMk cId="917130948" sldId="273"/>
            <ac:graphicFrameMk id="12" creationId="{C9FC0885-D1E2-4601-A565-6B5260672BC6}"/>
          </ac:graphicFrameMkLst>
        </pc:graphicFrameChg>
      </pc:sldChg>
      <pc:sldChg chg="addSp delSp modSp new del mod">
        <pc:chgData name="Mette Christensen" userId="19051cac-6d86-43af-a1b1-16cedca32a8b" providerId="ADAL" clId="{FAB1238F-53A3-4D6E-9F03-242615B033C4}" dt="2021-03-12T13:59:50.147" v="2508" actId="47"/>
        <pc:sldMkLst>
          <pc:docMk/>
          <pc:sldMk cId="1261612827" sldId="274"/>
        </pc:sldMkLst>
        <pc:graphicFrameChg chg="add del mod modGraphic">
          <ac:chgData name="Mette Christensen" userId="19051cac-6d86-43af-a1b1-16cedca32a8b" providerId="ADAL" clId="{FAB1238F-53A3-4D6E-9F03-242615B033C4}" dt="2021-03-12T13:49:13.969" v="2320" actId="5793"/>
          <ac:graphicFrameMkLst>
            <pc:docMk/>
            <pc:sldMk cId="1261612827" sldId="274"/>
            <ac:graphicFrameMk id="3" creationId="{73753A28-2B10-437A-AE36-2DF9B0726177}"/>
          </ac:graphicFrameMkLst>
        </pc:graphicFrameChg>
        <pc:picChg chg="add del mod">
          <ac:chgData name="Mette Christensen" userId="19051cac-6d86-43af-a1b1-16cedca32a8b" providerId="ADAL" clId="{FAB1238F-53A3-4D6E-9F03-242615B033C4}" dt="2021-03-12T13:49:05.980" v="2317" actId="478"/>
          <ac:picMkLst>
            <pc:docMk/>
            <pc:sldMk cId="1261612827" sldId="274"/>
            <ac:picMk id="2049" creationId="{F3FB99DF-B7A1-439B-85D2-CF91BD322390}"/>
          </ac:picMkLst>
        </pc:picChg>
        <pc:picChg chg="add del mod">
          <ac:chgData name="Mette Christensen" userId="19051cac-6d86-43af-a1b1-16cedca32a8b" providerId="ADAL" clId="{FAB1238F-53A3-4D6E-9F03-242615B033C4}" dt="2021-03-12T13:49:05.147" v="2316" actId="478"/>
          <ac:picMkLst>
            <pc:docMk/>
            <pc:sldMk cId="1261612827" sldId="274"/>
            <ac:picMk id="2050" creationId="{3A47B60A-BA9A-45E8-AE85-43713F4FD9CF}"/>
          </ac:picMkLst>
        </pc:picChg>
        <pc:picChg chg="add del mod">
          <ac:chgData name="Mette Christensen" userId="19051cac-6d86-43af-a1b1-16cedca32a8b" providerId="ADAL" clId="{FAB1238F-53A3-4D6E-9F03-242615B033C4}" dt="2021-03-12T13:49:04.331" v="2315" actId="478"/>
          <ac:picMkLst>
            <pc:docMk/>
            <pc:sldMk cId="1261612827" sldId="274"/>
            <ac:picMk id="2051" creationId="{F070F408-B477-42A7-8033-6E538003E020}"/>
          </ac:picMkLst>
        </pc:picChg>
        <pc:picChg chg="add del mod">
          <ac:chgData name="Mette Christensen" userId="19051cac-6d86-43af-a1b1-16cedca32a8b" providerId="ADAL" clId="{FAB1238F-53A3-4D6E-9F03-242615B033C4}" dt="2021-03-12T13:49:03.551" v="2314" actId="478"/>
          <ac:picMkLst>
            <pc:docMk/>
            <pc:sldMk cId="1261612827" sldId="274"/>
            <ac:picMk id="2052" creationId="{842ADBC8-8220-4D86-9170-06D2C2E887A6}"/>
          </ac:picMkLst>
        </pc:picChg>
        <pc:picChg chg="add del mod">
          <ac:chgData name="Mette Christensen" userId="19051cac-6d86-43af-a1b1-16cedca32a8b" providerId="ADAL" clId="{FAB1238F-53A3-4D6E-9F03-242615B033C4}" dt="2021-03-12T13:49:02.754" v="2313" actId="478"/>
          <ac:picMkLst>
            <pc:docMk/>
            <pc:sldMk cId="1261612827" sldId="274"/>
            <ac:picMk id="2053" creationId="{C8082DFC-1EC2-4637-9215-424935B5010C}"/>
          </ac:picMkLst>
        </pc:picChg>
        <pc:picChg chg="add del mod">
          <ac:chgData name="Mette Christensen" userId="19051cac-6d86-43af-a1b1-16cedca32a8b" providerId="ADAL" clId="{FAB1238F-53A3-4D6E-9F03-242615B033C4}" dt="2021-03-12T13:49:01.978" v="2312" actId="478"/>
          <ac:picMkLst>
            <pc:docMk/>
            <pc:sldMk cId="1261612827" sldId="274"/>
            <ac:picMk id="2054" creationId="{25CF7556-9F02-4696-A8CF-FC8FC38B4FB6}"/>
          </ac:picMkLst>
        </pc:picChg>
        <pc:picChg chg="add del mod">
          <ac:chgData name="Mette Christensen" userId="19051cac-6d86-43af-a1b1-16cedca32a8b" providerId="ADAL" clId="{FAB1238F-53A3-4D6E-9F03-242615B033C4}" dt="2021-03-12T13:49:01.210" v="2311" actId="478"/>
          <ac:picMkLst>
            <pc:docMk/>
            <pc:sldMk cId="1261612827" sldId="274"/>
            <ac:picMk id="2055" creationId="{3877F5BE-89B4-455A-869B-6E123044C6AA}"/>
          </ac:picMkLst>
        </pc:picChg>
        <pc:picChg chg="add del mod">
          <ac:chgData name="Mette Christensen" userId="19051cac-6d86-43af-a1b1-16cedca32a8b" providerId="ADAL" clId="{FAB1238F-53A3-4D6E-9F03-242615B033C4}" dt="2021-03-12T13:49:00.490" v="2310" actId="478"/>
          <ac:picMkLst>
            <pc:docMk/>
            <pc:sldMk cId="1261612827" sldId="274"/>
            <ac:picMk id="2056" creationId="{79DB0A62-AB16-4639-B371-316AD5329CB6}"/>
          </ac:picMkLst>
        </pc:picChg>
        <pc:picChg chg="add del mod">
          <ac:chgData name="Mette Christensen" userId="19051cac-6d86-43af-a1b1-16cedca32a8b" providerId="ADAL" clId="{FAB1238F-53A3-4D6E-9F03-242615B033C4}" dt="2021-03-12T13:48:58.362" v="2309" actId="478"/>
          <ac:picMkLst>
            <pc:docMk/>
            <pc:sldMk cId="1261612827" sldId="274"/>
            <ac:picMk id="2057" creationId="{8C933FA9-F7C0-473A-9AB2-88EA863C4668}"/>
          </ac:picMkLst>
        </pc:picChg>
      </pc:sldChg>
      <pc:sldChg chg="addSp delSp modSp add mod modClrScheme chgLayout">
        <pc:chgData name="Mette Christensen" userId="19051cac-6d86-43af-a1b1-16cedca32a8b" providerId="ADAL" clId="{FAB1238F-53A3-4D6E-9F03-242615B033C4}" dt="2021-03-12T14:05:13.644" v="3084" actId="114"/>
        <pc:sldMkLst>
          <pc:docMk/>
          <pc:sldMk cId="4290233973" sldId="274"/>
        </pc:sldMkLst>
        <pc:spChg chg="del mod ord">
          <ac:chgData name="Mette Christensen" userId="19051cac-6d86-43af-a1b1-16cedca32a8b" providerId="ADAL" clId="{FAB1238F-53A3-4D6E-9F03-242615B033C4}" dt="2021-03-12T14:00:32.441" v="2547" actId="700"/>
          <ac:spMkLst>
            <pc:docMk/>
            <pc:sldMk cId="4290233973" sldId="274"/>
            <ac:spMk id="2" creationId="{993608C2-1603-4A93-ACB5-87612EC0118A}"/>
          </ac:spMkLst>
        </pc:spChg>
        <pc:spChg chg="mod ord">
          <ac:chgData name="Mette Christensen" userId="19051cac-6d86-43af-a1b1-16cedca32a8b" providerId="ADAL" clId="{FAB1238F-53A3-4D6E-9F03-242615B033C4}" dt="2021-03-12T14:00:32.441" v="2547" actId="700"/>
          <ac:spMkLst>
            <pc:docMk/>
            <pc:sldMk cId="4290233973" sldId="274"/>
            <ac:spMk id="3" creationId="{D70C4A02-CBCC-4062-9331-36D4AC43DA24}"/>
          </ac:spMkLst>
        </pc:spChg>
        <pc:spChg chg="add mod ord">
          <ac:chgData name="Mette Christensen" userId="19051cac-6d86-43af-a1b1-16cedca32a8b" providerId="ADAL" clId="{FAB1238F-53A3-4D6E-9F03-242615B033C4}" dt="2021-03-12T14:05:13.644" v="3084" actId="114"/>
          <ac:spMkLst>
            <pc:docMk/>
            <pc:sldMk cId="4290233973" sldId="274"/>
            <ac:spMk id="4" creationId="{E8696416-7881-4F0D-8C9F-4182FD2564E6}"/>
          </ac:spMkLst>
        </pc:spChg>
        <pc:spChg chg="add mod ord">
          <ac:chgData name="Mette Christensen" userId="19051cac-6d86-43af-a1b1-16cedca32a8b" providerId="ADAL" clId="{FAB1238F-53A3-4D6E-9F03-242615B033C4}" dt="2021-03-12T14:00:32.441" v="2547" actId="700"/>
          <ac:spMkLst>
            <pc:docMk/>
            <pc:sldMk cId="4290233973" sldId="274"/>
            <ac:spMk id="5" creationId="{875D95AC-7BF8-472B-BE45-6578C721E09C}"/>
          </ac:spMkLst>
        </pc:spChg>
        <pc:spChg chg="add del mod ord">
          <ac:chgData name="Mette Christensen" userId="19051cac-6d86-43af-a1b1-16cedca32a8b" providerId="ADAL" clId="{FAB1238F-53A3-4D6E-9F03-242615B033C4}" dt="2021-03-12T14:00:35.588" v="2548" actId="478"/>
          <ac:spMkLst>
            <pc:docMk/>
            <pc:sldMk cId="4290233973" sldId="274"/>
            <ac:spMk id="6" creationId="{E95FAFDE-9AE3-459F-AAF9-8CB848AC26B3}"/>
          </ac:spMkLst>
        </pc:spChg>
        <pc:spChg chg="del mod ord">
          <ac:chgData name="Mette Christensen" userId="19051cac-6d86-43af-a1b1-16cedca32a8b" providerId="ADAL" clId="{FAB1238F-53A3-4D6E-9F03-242615B033C4}" dt="2021-03-12T14:00:32.441" v="2547" actId="700"/>
          <ac:spMkLst>
            <pc:docMk/>
            <pc:sldMk cId="4290233973" sldId="274"/>
            <ac:spMk id="7" creationId="{E664EB8F-CB91-4D12-96F1-A40B9776AD7D}"/>
          </ac:spMkLst>
        </pc:spChg>
        <pc:graphicFrameChg chg="del">
          <ac:chgData name="Mette Christensen" userId="19051cac-6d86-43af-a1b1-16cedca32a8b" providerId="ADAL" clId="{FAB1238F-53A3-4D6E-9F03-242615B033C4}" dt="2021-03-12T14:00:27.425" v="2546" actId="478"/>
          <ac:graphicFrameMkLst>
            <pc:docMk/>
            <pc:sldMk cId="4290233973" sldId="274"/>
            <ac:graphicFrameMk id="12" creationId="{C9FC0885-D1E2-4601-A565-6B5260672BC6}"/>
          </ac:graphicFrameMkLst>
        </pc:graphicFrameChg>
      </pc:sldChg>
      <pc:sldChg chg="add del">
        <pc:chgData name="Mette Christensen" userId="19051cac-6d86-43af-a1b1-16cedca32a8b" providerId="ADAL" clId="{FAB1238F-53A3-4D6E-9F03-242615B033C4}" dt="2021-03-12T14:06:23.186" v="3087" actId="47"/>
        <pc:sldMkLst>
          <pc:docMk/>
          <pc:sldMk cId="1271941323" sldId="275"/>
        </pc:sldMkLst>
      </pc:sldChg>
      <pc:sldChg chg="modSp add mod">
        <pc:chgData name="Mette Christensen" userId="19051cac-6d86-43af-a1b1-16cedca32a8b" providerId="ADAL" clId="{FAB1238F-53A3-4D6E-9F03-242615B033C4}" dt="2021-03-12T14:29:26.471" v="3395" actId="20577"/>
        <pc:sldMkLst>
          <pc:docMk/>
          <pc:sldMk cId="2216940613" sldId="275"/>
        </pc:sldMkLst>
        <pc:spChg chg="mod">
          <ac:chgData name="Mette Christensen" userId="19051cac-6d86-43af-a1b1-16cedca32a8b" providerId="ADAL" clId="{FAB1238F-53A3-4D6E-9F03-242615B033C4}" dt="2021-03-12T14:06:51.708" v="3109" actId="20577"/>
          <ac:spMkLst>
            <pc:docMk/>
            <pc:sldMk cId="2216940613" sldId="275"/>
            <ac:spMk id="3" creationId="{D70C4A02-CBCC-4062-9331-36D4AC43DA24}"/>
          </ac:spMkLst>
        </pc:spChg>
        <pc:spChg chg="mod">
          <ac:chgData name="Mette Christensen" userId="19051cac-6d86-43af-a1b1-16cedca32a8b" providerId="ADAL" clId="{FAB1238F-53A3-4D6E-9F03-242615B033C4}" dt="2021-03-12T14:29:26.471" v="3395" actId="20577"/>
          <ac:spMkLst>
            <pc:docMk/>
            <pc:sldMk cId="2216940613" sldId="275"/>
            <ac:spMk id="4" creationId="{E8696416-7881-4F0D-8C9F-4182FD2564E6}"/>
          </ac:spMkLst>
        </pc:spChg>
      </pc:sldChg>
      <pc:sldChg chg="delSp modSp new mod">
        <pc:chgData name="Mette Christensen" userId="19051cac-6d86-43af-a1b1-16cedca32a8b" providerId="ADAL" clId="{FAB1238F-53A3-4D6E-9F03-242615B033C4}" dt="2021-03-15T09:54:59.575" v="4771" actId="478"/>
        <pc:sldMkLst>
          <pc:docMk/>
          <pc:sldMk cId="3683425626" sldId="276"/>
        </pc:sldMkLst>
        <pc:spChg chg="mod">
          <ac:chgData name="Mette Christensen" userId="19051cac-6d86-43af-a1b1-16cedca32a8b" providerId="ADAL" clId="{FAB1238F-53A3-4D6E-9F03-242615B033C4}" dt="2021-03-15T09:25:16.500" v="3460" actId="20577"/>
          <ac:spMkLst>
            <pc:docMk/>
            <pc:sldMk cId="3683425626" sldId="276"/>
            <ac:spMk id="3" creationId="{8774794D-15EE-43F5-BA76-07B2F7DBFB85}"/>
          </ac:spMkLst>
        </pc:spChg>
        <pc:spChg chg="mod">
          <ac:chgData name="Mette Christensen" userId="19051cac-6d86-43af-a1b1-16cedca32a8b" providerId="ADAL" clId="{FAB1238F-53A3-4D6E-9F03-242615B033C4}" dt="2021-03-15T09:29:53.438" v="3747" actId="692"/>
          <ac:spMkLst>
            <pc:docMk/>
            <pc:sldMk cId="3683425626" sldId="276"/>
            <ac:spMk id="4" creationId="{8DBB4E6D-3C19-4119-82F3-96D854052AAB}"/>
          </ac:spMkLst>
        </pc:spChg>
        <pc:spChg chg="del">
          <ac:chgData name="Mette Christensen" userId="19051cac-6d86-43af-a1b1-16cedca32a8b" providerId="ADAL" clId="{FAB1238F-53A3-4D6E-9F03-242615B033C4}" dt="2021-03-15T09:54:59.575" v="4771" actId="478"/>
          <ac:spMkLst>
            <pc:docMk/>
            <pc:sldMk cId="3683425626" sldId="276"/>
            <ac:spMk id="5" creationId="{CD34E8E8-5AC8-45F2-9E70-5D158311325B}"/>
          </ac:spMkLst>
        </pc:spChg>
      </pc:sldChg>
      <pc:sldChg chg="delSp modSp new mod">
        <pc:chgData name="Mette Christensen" userId="19051cac-6d86-43af-a1b1-16cedca32a8b" providerId="ADAL" clId="{FAB1238F-53A3-4D6E-9F03-242615B033C4}" dt="2021-03-15T09:54:54.962" v="4770" actId="478"/>
        <pc:sldMkLst>
          <pc:docMk/>
          <pc:sldMk cId="621124515" sldId="277"/>
        </pc:sldMkLst>
        <pc:spChg chg="mod">
          <ac:chgData name="Mette Christensen" userId="19051cac-6d86-43af-a1b1-16cedca32a8b" providerId="ADAL" clId="{FAB1238F-53A3-4D6E-9F03-242615B033C4}" dt="2021-03-15T09:30:42.469" v="3808" actId="20577"/>
          <ac:spMkLst>
            <pc:docMk/>
            <pc:sldMk cId="621124515" sldId="277"/>
            <ac:spMk id="3" creationId="{CF31790D-53AF-47DE-8B42-3DA460C3D7CC}"/>
          </ac:spMkLst>
        </pc:spChg>
        <pc:spChg chg="mod">
          <ac:chgData name="Mette Christensen" userId="19051cac-6d86-43af-a1b1-16cedca32a8b" providerId="ADAL" clId="{FAB1238F-53A3-4D6E-9F03-242615B033C4}" dt="2021-03-15T09:31:10.451" v="3882" actId="6549"/>
          <ac:spMkLst>
            <pc:docMk/>
            <pc:sldMk cId="621124515" sldId="277"/>
            <ac:spMk id="4" creationId="{BBDE6E73-682F-4647-B498-B8646EC2DD0D}"/>
          </ac:spMkLst>
        </pc:spChg>
        <pc:spChg chg="del">
          <ac:chgData name="Mette Christensen" userId="19051cac-6d86-43af-a1b1-16cedca32a8b" providerId="ADAL" clId="{FAB1238F-53A3-4D6E-9F03-242615B033C4}" dt="2021-03-15T09:54:54.962" v="4770" actId="478"/>
          <ac:spMkLst>
            <pc:docMk/>
            <pc:sldMk cId="621124515" sldId="277"/>
            <ac:spMk id="5" creationId="{1B225383-1CA6-42CB-8437-671A650CD82A}"/>
          </ac:spMkLst>
        </pc:spChg>
      </pc:sldChg>
      <pc:sldChg chg="addSp delSp modSp new mod modClrScheme chgLayout">
        <pc:chgData name="Mette Christensen" userId="19051cac-6d86-43af-a1b1-16cedca32a8b" providerId="ADAL" clId="{FAB1238F-53A3-4D6E-9F03-242615B033C4}" dt="2021-03-15T09:54:49.641" v="4769" actId="478"/>
        <pc:sldMkLst>
          <pc:docMk/>
          <pc:sldMk cId="2033642926" sldId="278"/>
        </pc:sldMkLst>
        <pc:spChg chg="del mod ord">
          <ac:chgData name="Mette Christensen" userId="19051cac-6d86-43af-a1b1-16cedca32a8b" providerId="ADAL" clId="{FAB1238F-53A3-4D6E-9F03-242615B033C4}" dt="2021-03-15T09:31:51.275" v="3908" actId="700"/>
          <ac:spMkLst>
            <pc:docMk/>
            <pc:sldMk cId="2033642926" sldId="278"/>
            <ac:spMk id="2" creationId="{E39B359B-405E-4D44-A697-AACAE599F504}"/>
          </ac:spMkLst>
        </pc:spChg>
        <pc:spChg chg="mod ord">
          <ac:chgData name="Mette Christensen" userId="19051cac-6d86-43af-a1b1-16cedca32a8b" providerId="ADAL" clId="{FAB1238F-53A3-4D6E-9F03-242615B033C4}" dt="2021-03-15T09:31:51.275" v="3908" actId="700"/>
          <ac:spMkLst>
            <pc:docMk/>
            <pc:sldMk cId="2033642926" sldId="278"/>
            <ac:spMk id="3" creationId="{A609D1A4-2B30-4B05-A16A-D4473A2A4F0D}"/>
          </ac:spMkLst>
        </pc:spChg>
        <pc:spChg chg="del mod ord">
          <ac:chgData name="Mette Christensen" userId="19051cac-6d86-43af-a1b1-16cedca32a8b" providerId="ADAL" clId="{FAB1238F-53A3-4D6E-9F03-242615B033C4}" dt="2021-03-15T09:31:51.275" v="3908" actId="700"/>
          <ac:spMkLst>
            <pc:docMk/>
            <pc:sldMk cId="2033642926" sldId="278"/>
            <ac:spMk id="4" creationId="{F379B0C8-648D-48FA-9DDD-5EEEF7DD6C9C}"/>
          </ac:spMkLst>
        </pc:spChg>
        <pc:spChg chg="del mod ord">
          <ac:chgData name="Mette Christensen" userId="19051cac-6d86-43af-a1b1-16cedca32a8b" providerId="ADAL" clId="{FAB1238F-53A3-4D6E-9F03-242615B033C4}" dt="2021-03-15T09:31:51.275" v="3908" actId="700"/>
          <ac:spMkLst>
            <pc:docMk/>
            <pc:sldMk cId="2033642926" sldId="278"/>
            <ac:spMk id="5" creationId="{A414C3E1-7B87-44A4-A95B-F3E2B1307A4C}"/>
          </ac:spMkLst>
        </pc:spChg>
        <pc:spChg chg="add mod ord">
          <ac:chgData name="Mette Christensen" userId="19051cac-6d86-43af-a1b1-16cedca32a8b" providerId="ADAL" clId="{FAB1238F-53A3-4D6E-9F03-242615B033C4}" dt="2021-03-15T09:33:25.738" v="4050" actId="20577"/>
          <ac:spMkLst>
            <pc:docMk/>
            <pc:sldMk cId="2033642926" sldId="278"/>
            <ac:spMk id="6" creationId="{24018D56-15F4-436D-8C8E-7DDE037E429B}"/>
          </ac:spMkLst>
        </pc:spChg>
        <pc:spChg chg="add mod ord">
          <ac:chgData name="Mette Christensen" userId="19051cac-6d86-43af-a1b1-16cedca32a8b" providerId="ADAL" clId="{FAB1238F-53A3-4D6E-9F03-242615B033C4}" dt="2021-03-15T09:34:24.435" v="4177" actId="20577"/>
          <ac:spMkLst>
            <pc:docMk/>
            <pc:sldMk cId="2033642926" sldId="278"/>
            <ac:spMk id="7" creationId="{1A5859D9-9F6C-460C-BB4D-335FFB29AB09}"/>
          </ac:spMkLst>
        </pc:spChg>
        <pc:spChg chg="add mod ord">
          <ac:chgData name="Mette Christensen" userId="19051cac-6d86-43af-a1b1-16cedca32a8b" providerId="ADAL" clId="{FAB1238F-53A3-4D6E-9F03-242615B033C4}" dt="2021-03-15T09:31:51.275" v="3908" actId="700"/>
          <ac:spMkLst>
            <pc:docMk/>
            <pc:sldMk cId="2033642926" sldId="278"/>
            <ac:spMk id="8" creationId="{953135A1-5D24-4B08-BBA2-4D86C84F5ED9}"/>
          </ac:spMkLst>
        </pc:spChg>
        <pc:spChg chg="add del mod ord">
          <ac:chgData name="Mette Christensen" userId="19051cac-6d86-43af-a1b1-16cedca32a8b" providerId="ADAL" clId="{FAB1238F-53A3-4D6E-9F03-242615B033C4}" dt="2021-03-15T09:54:49.641" v="4769" actId="478"/>
          <ac:spMkLst>
            <pc:docMk/>
            <pc:sldMk cId="2033642926" sldId="278"/>
            <ac:spMk id="9" creationId="{9AC0F629-A609-4A69-8335-71B1606A762A}"/>
          </ac:spMkLst>
        </pc:spChg>
      </pc:sldChg>
      <pc:sldChg chg="delSp modSp new mod">
        <pc:chgData name="Mette Christensen" userId="19051cac-6d86-43af-a1b1-16cedca32a8b" providerId="ADAL" clId="{FAB1238F-53A3-4D6E-9F03-242615B033C4}" dt="2021-03-15T09:54:45.995" v="4768" actId="478"/>
        <pc:sldMkLst>
          <pc:docMk/>
          <pc:sldMk cId="2944127483" sldId="279"/>
        </pc:sldMkLst>
        <pc:spChg chg="mod">
          <ac:chgData name="Mette Christensen" userId="19051cac-6d86-43af-a1b1-16cedca32a8b" providerId="ADAL" clId="{FAB1238F-53A3-4D6E-9F03-242615B033C4}" dt="2021-03-15T09:35:58.080" v="4197" actId="20577"/>
          <ac:spMkLst>
            <pc:docMk/>
            <pc:sldMk cId="2944127483" sldId="279"/>
            <ac:spMk id="3" creationId="{8453D6BB-D7F5-4048-84D2-BFC5CA54AB90}"/>
          </ac:spMkLst>
        </pc:spChg>
        <pc:spChg chg="mod">
          <ac:chgData name="Mette Christensen" userId="19051cac-6d86-43af-a1b1-16cedca32a8b" providerId="ADAL" clId="{FAB1238F-53A3-4D6E-9F03-242615B033C4}" dt="2021-03-15T09:37:33.052" v="4329" actId="6549"/>
          <ac:spMkLst>
            <pc:docMk/>
            <pc:sldMk cId="2944127483" sldId="279"/>
            <ac:spMk id="4" creationId="{7E2A9D42-12EA-467E-BB94-8CB91D7644B4}"/>
          </ac:spMkLst>
        </pc:spChg>
        <pc:spChg chg="del">
          <ac:chgData name="Mette Christensen" userId="19051cac-6d86-43af-a1b1-16cedca32a8b" providerId="ADAL" clId="{FAB1238F-53A3-4D6E-9F03-242615B033C4}" dt="2021-03-15T09:54:45.995" v="4768" actId="478"/>
          <ac:spMkLst>
            <pc:docMk/>
            <pc:sldMk cId="2944127483" sldId="279"/>
            <ac:spMk id="5" creationId="{6A9A496C-1609-46AC-BEB1-F3D3C66787B0}"/>
          </ac:spMkLst>
        </pc:spChg>
      </pc:sldChg>
      <pc:sldChg chg="delSp modSp new mod">
        <pc:chgData name="Mette Christensen" userId="19051cac-6d86-43af-a1b1-16cedca32a8b" providerId="ADAL" clId="{FAB1238F-53A3-4D6E-9F03-242615B033C4}" dt="2021-03-15T09:38:51.574" v="4342" actId="20577"/>
        <pc:sldMkLst>
          <pc:docMk/>
          <pc:sldMk cId="3440515306" sldId="280"/>
        </pc:sldMkLst>
        <pc:spChg chg="mod">
          <ac:chgData name="Mette Christensen" userId="19051cac-6d86-43af-a1b1-16cedca32a8b" providerId="ADAL" clId="{FAB1238F-53A3-4D6E-9F03-242615B033C4}" dt="2021-03-15T09:38:51.574" v="4342" actId="20577"/>
          <ac:spMkLst>
            <pc:docMk/>
            <pc:sldMk cId="3440515306" sldId="280"/>
            <ac:spMk id="3" creationId="{37BD5514-5D7D-440E-A67D-7790816DEB5F}"/>
          </ac:spMkLst>
        </pc:spChg>
        <pc:spChg chg="mod">
          <ac:chgData name="Mette Christensen" userId="19051cac-6d86-43af-a1b1-16cedca32a8b" providerId="ADAL" clId="{FAB1238F-53A3-4D6E-9F03-242615B033C4}" dt="2021-03-15T09:38:39.081" v="4331" actId="207"/>
          <ac:spMkLst>
            <pc:docMk/>
            <pc:sldMk cId="3440515306" sldId="280"/>
            <ac:spMk id="5" creationId="{91A7C3D3-6E9B-4C68-B68B-D73B8052CEC4}"/>
          </ac:spMkLst>
        </pc:spChg>
        <pc:spChg chg="del">
          <ac:chgData name="Mette Christensen" userId="19051cac-6d86-43af-a1b1-16cedca32a8b" providerId="ADAL" clId="{FAB1238F-53A3-4D6E-9F03-242615B033C4}" dt="2021-03-15T09:38:45.509" v="4332" actId="478"/>
          <ac:spMkLst>
            <pc:docMk/>
            <pc:sldMk cId="3440515306" sldId="280"/>
            <ac:spMk id="6" creationId="{769E2E86-1AD2-453A-A9F0-761F3BA5DB3E}"/>
          </ac:spMkLst>
        </pc:spChg>
      </pc:sldChg>
      <pc:sldChg chg="addSp delSp modSp new mod modClrScheme chgLayout">
        <pc:chgData name="Mette Christensen" userId="19051cac-6d86-43af-a1b1-16cedca32a8b" providerId="ADAL" clId="{FAB1238F-53A3-4D6E-9F03-242615B033C4}" dt="2021-03-15T09:54:39.533" v="4767" actId="478"/>
        <pc:sldMkLst>
          <pc:docMk/>
          <pc:sldMk cId="1875945360" sldId="281"/>
        </pc:sldMkLst>
        <pc:spChg chg="del mod ord">
          <ac:chgData name="Mette Christensen" userId="19051cac-6d86-43af-a1b1-16cedca32a8b" providerId="ADAL" clId="{FAB1238F-53A3-4D6E-9F03-242615B033C4}" dt="2021-03-15T09:39:17.924" v="4344" actId="700"/>
          <ac:spMkLst>
            <pc:docMk/>
            <pc:sldMk cId="1875945360" sldId="281"/>
            <ac:spMk id="2" creationId="{FF00FEAB-CB12-4472-945C-432733C81E63}"/>
          </ac:spMkLst>
        </pc:spChg>
        <pc:spChg chg="del mod ord">
          <ac:chgData name="Mette Christensen" userId="19051cac-6d86-43af-a1b1-16cedca32a8b" providerId="ADAL" clId="{FAB1238F-53A3-4D6E-9F03-242615B033C4}" dt="2021-03-15T09:39:17.924" v="4344" actId="700"/>
          <ac:spMkLst>
            <pc:docMk/>
            <pc:sldMk cId="1875945360" sldId="281"/>
            <ac:spMk id="3" creationId="{7FC3C352-73DE-4FF1-AA23-5368DF46C92B}"/>
          </ac:spMkLst>
        </pc:spChg>
        <pc:spChg chg="del mod ord">
          <ac:chgData name="Mette Christensen" userId="19051cac-6d86-43af-a1b1-16cedca32a8b" providerId="ADAL" clId="{FAB1238F-53A3-4D6E-9F03-242615B033C4}" dt="2021-03-15T09:39:17.924" v="4344" actId="700"/>
          <ac:spMkLst>
            <pc:docMk/>
            <pc:sldMk cId="1875945360" sldId="281"/>
            <ac:spMk id="4" creationId="{AEB21491-19FA-4C79-8FD9-867CC0278E19}"/>
          </ac:spMkLst>
        </pc:spChg>
        <pc:spChg chg="del mod ord">
          <ac:chgData name="Mette Christensen" userId="19051cac-6d86-43af-a1b1-16cedca32a8b" providerId="ADAL" clId="{FAB1238F-53A3-4D6E-9F03-242615B033C4}" dt="2021-03-15T09:39:17.924" v="4344" actId="700"/>
          <ac:spMkLst>
            <pc:docMk/>
            <pc:sldMk cId="1875945360" sldId="281"/>
            <ac:spMk id="5" creationId="{6C3EBA9F-2D72-4B8A-9A7F-9EF26C11391B}"/>
          </ac:spMkLst>
        </pc:spChg>
        <pc:spChg chg="add mod ord">
          <ac:chgData name="Mette Christensen" userId="19051cac-6d86-43af-a1b1-16cedca32a8b" providerId="ADAL" clId="{FAB1238F-53A3-4D6E-9F03-242615B033C4}" dt="2021-03-15T09:39:52.898" v="4370" actId="6549"/>
          <ac:spMkLst>
            <pc:docMk/>
            <pc:sldMk cId="1875945360" sldId="281"/>
            <ac:spMk id="6" creationId="{66CF8688-4891-4BAB-BA2A-F2705DEAAE32}"/>
          </ac:spMkLst>
        </pc:spChg>
        <pc:spChg chg="add mod ord">
          <ac:chgData name="Mette Christensen" userId="19051cac-6d86-43af-a1b1-16cedca32a8b" providerId="ADAL" clId="{FAB1238F-53A3-4D6E-9F03-242615B033C4}" dt="2021-03-15T09:39:17.924" v="4344" actId="700"/>
          <ac:spMkLst>
            <pc:docMk/>
            <pc:sldMk cId="1875945360" sldId="281"/>
            <ac:spMk id="7" creationId="{B6DA7F60-EC9C-4733-8754-9FE27395666E}"/>
          </ac:spMkLst>
        </pc:spChg>
        <pc:spChg chg="add mod ord">
          <ac:chgData name="Mette Christensen" userId="19051cac-6d86-43af-a1b1-16cedca32a8b" providerId="ADAL" clId="{FAB1238F-53A3-4D6E-9F03-242615B033C4}" dt="2021-03-15T09:40:39.560" v="4438" actId="20577"/>
          <ac:spMkLst>
            <pc:docMk/>
            <pc:sldMk cId="1875945360" sldId="281"/>
            <ac:spMk id="8" creationId="{A7D33952-F5BE-4DBE-9AC0-77FA3B0860EF}"/>
          </ac:spMkLst>
        </pc:spChg>
        <pc:spChg chg="add mod ord">
          <ac:chgData name="Mette Christensen" userId="19051cac-6d86-43af-a1b1-16cedca32a8b" providerId="ADAL" clId="{FAB1238F-53A3-4D6E-9F03-242615B033C4}" dt="2021-03-15T09:39:38" v="4358" actId="207"/>
          <ac:spMkLst>
            <pc:docMk/>
            <pc:sldMk cId="1875945360" sldId="281"/>
            <ac:spMk id="9" creationId="{0AFD9C1A-5F08-41F6-8B2B-BAB02B5961CE}"/>
          </ac:spMkLst>
        </pc:spChg>
        <pc:spChg chg="add del mod ord">
          <ac:chgData name="Mette Christensen" userId="19051cac-6d86-43af-a1b1-16cedca32a8b" providerId="ADAL" clId="{FAB1238F-53A3-4D6E-9F03-242615B033C4}" dt="2021-03-15T09:54:39.533" v="4767" actId="478"/>
          <ac:spMkLst>
            <pc:docMk/>
            <pc:sldMk cId="1875945360" sldId="281"/>
            <ac:spMk id="10" creationId="{3ACF9222-C3C5-48D3-99C8-8FD5100FC245}"/>
          </ac:spMkLst>
        </pc:spChg>
      </pc:sldChg>
      <pc:sldChg chg="delSp modSp new mod">
        <pc:chgData name="Mette Christensen" userId="19051cac-6d86-43af-a1b1-16cedca32a8b" providerId="ADAL" clId="{FAB1238F-53A3-4D6E-9F03-242615B033C4}" dt="2021-03-15T09:54:35.105" v="4766" actId="478"/>
        <pc:sldMkLst>
          <pc:docMk/>
          <pc:sldMk cId="3918391050" sldId="282"/>
        </pc:sldMkLst>
        <pc:spChg chg="mod">
          <ac:chgData name="Mette Christensen" userId="19051cac-6d86-43af-a1b1-16cedca32a8b" providerId="ADAL" clId="{FAB1238F-53A3-4D6E-9F03-242615B033C4}" dt="2021-03-15T09:42:53.941" v="4560" actId="20577"/>
          <ac:spMkLst>
            <pc:docMk/>
            <pc:sldMk cId="3918391050" sldId="282"/>
            <ac:spMk id="3" creationId="{CE49DFCC-4F19-4657-915B-9EF6FBCD4537}"/>
          </ac:spMkLst>
        </pc:spChg>
        <pc:spChg chg="mod">
          <ac:chgData name="Mette Christensen" userId="19051cac-6d86-43af-a1b1-16cedca32a8b" providerId="ADAL" clId="{FAB1238F-53A3-4D6E-9F03-242615B033C4}" dt="2021-03-15T09:53:33.592" v="4732" actId="20577"/>
          <ac:spMkLst>
            <pc:docMk/>
            <pc:sldMk cId="3918391050" sldId="282"/>
            <ac:spMk id="4" creationId="{73B2E59D-9D74-46D9-AEDE-2EE3B5500010}"/>
          </ac:spMkLst>
        </pc:spChg>
        <pc:spChg chg="mod">
          <ac:chgData name="Mette Christensen" userId="19051cac-6d86-43af-a1b1-16cedca32a8b" providerId="ADAL" clId="{FAB1238F-53A3-4D6E-9F03-242615B033C4}" dt="2021-03-15T09:53:42.763" v="4756" actId="20577"/>
          <ac:spMkLst>
            <pc:docMk/>
            <pc:sldMk cId="3918391050" sldId="282"/>
            <ac:spMk id="5" creationId="{4DDDE539-3CCC-429B-8524-4B69BB2241D1}"/>
          </ac:spMkLst>
        </pc:spChg>
        <pc:spChg chg="del">
          <ac:chgData name="Mette Christensen" userId="19051cac-6d86-43af-a1b1-16cedca32a8b" providerId="ADAL" clId="{FAB1238F-53A3-4D6E-9F03-242615B033C4}" dt="2021-03-15T09:54:35.105" v="4766" actId="478"/>
          <ac:spMkLst>
            <pc:docMk/>
            <pc:sldMk cId="3918391050" sldId="282"/>
            <ac:spMk id="6" creationId="{41B81CF8-454F-43F6-AC99-79125351944B}"/>
          </ac:spMkLst>
        </pc:spChg>
      </pc:sldChg>
    </pc:docChg>
  </pc:docChgLst>
  <pc:docChgLst>
    <pc:chgData name="Mette Christensen" userId="19051cac-6d86-43af-a1b1-16cedca32a8b" providerId="ADAL" clId="{04C97EE8-EF83-4059-BF69-349AB514D1CF}"/>
    <pc:docChg chg="undo custSel addSld delSld modSld">
      <pc:chgData name="Mette Christensen" userId="19051cac-6d86-43af-a1b1-16cedca32a8b" providerId="ADAL" clId="{04C97EE8-EF83-4059-BF69-349AB514D1CF}" dt="2020-11-24T08:40:55.615" v="4448" actId="6549"/>
      <pc:docMkLst>
        <pc:docMk/>
      </pc:docMkLst>
      <pc:sldChg chg="addSp delSp modSp mod">
        <pc:chgData name="Mette Christensen" userId="19051cac-6d86-43af-a1b1-16cedca32a8b" providerId="ADAL" clId="{04C97EE8-EF83-4059-BF69-349AB514D1CF}" dt="2020-11-12T12:48:49.108" v="4128" actId="114"/>
        <pc:sldMkLst>
          <pc:docMk/>
          <pc:sldMk cId="2185808052" sldId="256"/>
        </pc:sldMkLst>
        <pc:spChg chg="mod">
          <ac:chgData name="Mette Christensen" userId="19051cac-6d86-43af-a1b1-16cedca32a8b" providerId="ADAL" clId="{04C97EE8-EF83-4059-BF69-349AB514D1CF}" dt="2020-10-30T14:03:27.888" v="2453" actId="207"/>
          <ac:spMkLst>
            <pc:docMk/>
            <pc:sldMk cId="2185808052" sldId="256"/>
            <ac:spMk id="3" creationId="{52C578B4-6190-4BEE-B244-DB9DD4D7D4DA}"/>
          </ac:spMkLst>
        </pc:spChg>
        <pc:spChg chg="mod">
          <ac:chgData name="Mette Christensen" userId="19051cac-6d86-43af-a1b1-16cedca32a8b" providerId="ADAL" clId="{04C97EE8-EF83-4059-BF69-349AB514D1CF}" dt="2020-10-30T11:45:33.175" v="22" actId="20577"/>
          <ac:spMkLst>
            <pc:docMk/>
            <pc:sldMk cId="2185808052" sldId="256"/>
            <ac:spMk id="4" creationId="{5C1716D4-4A9F-47B8-BC47-608246D72EFB}"/>
          </ac:spMkLst>
        </pc:spChg>
        <pc:spChg chg="mod">
          <ac:chgData name="Mette Christensen" userId="19051cac-6d86-43af-a1b1-16cedca32a8b" providerId="ADAL" clId="{04C97EE8-EF83-4059-BF69-349AB514D1CF}" dt="2020-10-30T11:47:51.671" v="95" actId="20577"/>
          <ac:spMkLst>
            <pc:docMk/>
            <pc:sldMk cId="2185808052" sldId="256"/>
            <ac:spMk id="5" creationId="{0F84E789-3DAD-45CB-B02F-7ACC631091F3}"/>
          </ac:spMkLst>
        </pc:spChg>
        <pc:spChg chg="mod">
          <ac:chgData name="Mette Christensen" userId="19051cac-6d86-43af-a1b1-16cedca32a8b" providerId="ADAL" clId="{04C97EE8-EF83-4059-BF69-349AB514D1CF}" dt="2020-11-12T12:48:49.108" v="4128" actId="114"/>
          <ac:spMkLst>
            <pc:docMk/>
            <pc:sldMk cId="2185808052" sldId="256"/>
            <ac:spMk id="6" creationId="{37469405-5D14-4731-BF2C-1D517F98735E}"/>
          </ac:spMkLst>
        </pc:spChg>
        <pc:spChg chg="add del mod">
          <ac:chgData name="Mette Christensen" userId="19051cac-6d86-43af-a1b1-16cedca32a8b" providerId="ADAL" clId="{04C97EE8-EF83-4059-BF69-349AB514D1CF}" dt="2020-10-30T14:02:40.953" v="2446" actId="478"/>
          <ac:spMkLst>
            <pc:docMk/>
            <pc:sldMk cId="2185808052" sldId="256"/>
            <ac:spMk id="7" creationId="{D7A2816D-CE54-449D-9E1B-F8FB46F9D3AB}"/>
          </ac:spMkLst>
        </pc:spChg>
        <pc:spChg chg="add del mod">
          <ac:chgData name="Mette Christensen" userId="19051cac-6d86-43af-a1b1-16cedca32a8b" providerId="ADAL" clId="{04C97EE8-EF83-4059-BF69-349AB514D1CF}" dt="2020-10-30T14:02:57.532" v="2449" actId="931"/>
          <ac:spMkLst>
            <pc:docMk/>
            <pc:sldMk cId="2185808052" sldId="256"/>
            <ac:spMk id="12" creationId="{7CB57DC5-5871-41BB-BE16-A3DC787353A3}"/>
          </ac:spMkLst>
        </pc:spChg>
        <pc:picChg chg="add del mod">
          <ac:chgData name="Mette Christensen" userId="19051cac-6d86-43af-a1b1-16cedca32a8b" providerId="ADAL" clId="{04C97EE8-EF83-4059-BF69-349AB514D1CF}" dt="2020-10-30T14:02:48.323" v="2448" actId="478"/>
          <ac:picMkLst>
            <pc:docMk/>
            <pc:sldMk cId="2185808052" sldId="256"/>
            <ac:picMk id="10" creationId="{C2B692CF-5C06-4EAF-9292-C47F8E611B5C}"/>
          </ac:picMkLst>
        </pc:picChg>
        <pc:picChg chg="add mod ord">
          <ac:chgData name="Mette Christensen" userId="19051cac-6d86-43af-a1b1-16cedca32a8b" providerId="ADAL" clId="{04C97EE8-EF83-4059-BF69-349AB514D1CF}" dt="2020-10-30T14:03:08.794" v="2452" actId="167"/>
          <ac:picMkLst>
            <pc:docMk/>
            <pc:sldMk cId="2185808052" sldId="256"/>
            <ac:picMk id="14" creationId="{F08BAABE-D818-4045-8AE4-D45F1E69F414}"/>
          </ac:picMkLst>
        </pc:picChg>
      </pc:sldChg>
      <pc:sldChg chg="addSp delSp modSp mod chgLayout modNotesTx">
        <pc:chgData name="Mette Christensen" userId="19051cac-6d86-43af-a1b1-16cedca32a8b" providerId="ADAL" clId="{04C97EE8-EF83-4059-BF69-349AB514D1CF}" dt="2020-11-12T13:30:24.346" v="4400" actId="20577"/>
        <pc:sldMkLst>
          <pc:docMk/>
          <pc:sldMk cId="346952457" sldId="265"/>
        </pc:sldMkLst>
        <pc:spChg chg="add mod ord">
          <ac:chgData name="Mette Christensen" userId="19051cac-6d86-43af-a1b1-16cedca32a8b" providerId="ADAL" clId="{04C97EE8-EF83-4059-BF69-349AB514D1CF}" dt="2020-11-12T13:30:24.346" v="4400" actId="20577"/>
          <ac:spMkLst>
            <pc:docMk/>
            <pc:sldMk cId="346952457" sldId="265"/>
            <ac:spMk id="2" creationId="{2DBAA1BA-BE68-4FE4-9D3D-5830FC9CAFFC}"/>
          </ac:spMkLst>
        </pc:spChg>
        <pc:spChg chg="add mod ord">
          <ac:chgData name="Mette Christensen" userId="19051cac-6d86-43af-a1b1-16cedca32a8b" providerId="ADAL" clId="{04C97EE8-EF83-4059-BF69-349AB514D1CF}" dt="2020-10-30T11:48:41.867" v="114" actId="700"/>
          <ac:spMkLst>
            <pc:docMk/>
            <pc:sldMk cId="346952457" sldId="265"/>
            <ac:spMk id="3" creationId="{3330BCAA-3C24-40D7-859B-A174773DE3D2}"/>
          </ac:spMkLst>
        </pc:spChg>
        <pc:spChg chg="add mod ord">
          <ac:chgData name="Mette Christensen" userId="19051cac-6d86-43af-a1b1-16cedca32a8b" providerId="ADAL" clId="{04C97EE8-EF83-4059-BF69-349AB514D1CF}" dt="2020-10-30T11:48:41.867" v="114" actId="700"/>
          <ac:spMkLst>
            <pc:docMk/>
            <pc:sldMk cId="346952457" sldId="265"/>
            <ac:spMk id="4" creationId="{16D8BF83-AA22-4D03-B39F-F3BADABA4676}"/>
          </ac:spMkLst>
        </pc:spChg>
        <pc:spChg chg="del">
          <ac:chgData name="Mette Christensen" userId="19051cac-6d86-43af-a1b1-16cedca32a8b" providerId="ADAL" clId="{04C97EE8-EF83-4059-BF69-349AB514D1CF}" dt="2020-10-30T11:48:59.318" v="117" actId="478"/>
          <ac:spMkLst>
            <pc:docMk/>
            <pc:sldMk cId="346952457" sldId="265"/>
            <ac:spMk id="7" creationId="{1E71761A-9913-4B33-814D-464B77D61228}"/>
          </ac:spMkLst>
        </pc:spChg>
        <pc:spChg chg="mod ord">
          <ac:chgData name="Mette Christensen" userId="19051cac-6d86-43af-a1b1-16cedca32a8b" providerId="ADAL" clId="{04C97EE8-EF83-4059-BF69-349AB514D1CF}" dt="2020-11-12T12:26:50.527" v="2725" actId="20577"/>
          <ac:spMkLst>
            <pc:docMk/>
            <pc:sldMk cId="346952457" sldId="265"/>
            <ac:spMk id="21" creationId="{DBDF3A20-52B1-44B2-B5EE-DA9CE156E90A}"/>
          </ac:spMkLst>
        </pc:spChg>
        <pc:spChg chg="del">
          <ac:chgData name="Mette Christensen" userId="19051cac-6d86-43af-a1b1-16cedca32a8b" providerId="ADAL" clId="{04C97EE8-EF83-4059-BF69-349AB514D1CF}" dt="2020-10-30T11:48:41.867" v="114" actId="700"/>
          <ac:spMkLst>
            <pc:docMk/>
            <pc:sldMk cId="346952457" sldId="265"/>
            <ac:spMk id="24" creationId="{800105EC-B95B-4C15-B817-1F50A04DCA34}"/>
          </ac:spMkLst>
        </pc:spChg>
        <pc:picChg chg="del mod">
          <ac:chgData name="Mette Christensen" userId="19051cac-6d86-43af-a1b1-16cedca32a8b" providerId="ADAL" clId="{04C97EE8-EF83-4059-BF69-349AB514D1CF}" dt="2020-10-30T11:48:52.186" v="116" actId="478"/>
          <ac:picMkLst>
            <pc:docMk/>
            <pc:sldMk cId="346952457" sldId="265"/>
            <ac:picMk id="28" creationId="{2292D4B6-F2B4-41D2-8DF3-8028DBE6AFDF}"/>
          </ac:picMkLst>
        </pc:picChg>
      </pc:sldChg>
      <pc:sldChg chg="delSp modSp del mod">
        <pc:chgData name="Mette Christensen" userId="19051cac-6d86-43af-a1b1-16cedca32a8b" providerId="ADAL" clId="{04C97EE8-EF83-4059-BF69-349AB514D1CF}" dt="2020-11-12T12:48:30.828" v="4107" actId="2696"/>
        <pc:sldMkLst>
          <pc:docMk/>
          <pc:sldMk cId="2800238910" sldId="266"/>
        </pc:sldMkLst>
        <pc:spChg chg="mod">
          <ac:chgData name="Mette Christensen" userId="19051cac-6d86-43af-a1b1-16cedca32a8b" providerId="ADAL" clId="{04C97EE8-EF83-4059-BF69-349AB514D1CF}" dt="2020-11-12T12:28:55.669" v="2903" actId="20577"/>
          <ac:spMkLst>
            <pc:docMk/>
            <pc:sldMk cId="2800238910" sldId="266"/>
            <ac:spMk id="21" creationId="{DBDF3A20-52B1-44B2-B5EE-DA9CE156E90A}"/>
          </ac:spMkLst>
        </pc:spChg>
        <pc:spChg chg="mod">
          <ac:chgData name="Mette Christensen" userId="19051cac-6d86-43af-a1b1-16cedca32a8b" providerId="ADAL" clId="{04C97EE8-EF83-4059-BF69-349AB514D1CF}" dt="2020-11-12T12:30:26.808" v="3026" actId="20577"/>
          <ac:spMkLst>
            <pc:docMk/>
            <pc:sldMk cId="2800238910" sldId="266"/>
            <ac:spMk id="22" creationId="{B1D41072-6D3A-4CBD-AD92-5BEB9FF0BB77}"/>
          </ac:spMkLst>
        </pc:spChg>
        <pc:picChg chg="del">
          <ac:chgData name="Mette Christensen" userId="19051cac-6d86-43af-a1b1-16cedca32a8b" providerId="ADAL" clId="{04C97EE8-EF83-4059-BF69-349AB514D1CF}" dt="2020-10-30T11:59:09.956" v="851" actId="478"/>
          <ac:picMkLst>
            <pc:docMk/>
            <pc:sldMk cId="2800238910" sldId="266"/>
            <ac:picMk id="5" creationId="{E104284B-D202-48CD-93AC-78C4B2C46D35}"/>
          </ac:picMkLst>
        </pc:picChg>
      </pc:sldChg>
      <pc:sldChg chg="modSp new mod">
        <pc:chgData name="Mette Christensen" userId="19051cac-6d86-43af-a1b1-16cedca32a8b" providerId="ADAL" clId="{04C97EE8-EF83-4059-BF69-349AB514D1CF}" dt="2020-11-24T08:40:55.615" v="4448" actId="6549"/>
        <pc:sldMkLst>
          <pc:docMk/>
          <pc:sldMk cId="3712479893" sldId="267"/>
        </pc:sldMkLst>
        <pc:spChg chg="mod">
          <ac:chgData name="Mette Christensen" userId="19051cac-6d86-43af-a1b1-16cedca32a8b" providerId="ADAL" clId="{04C97EE8-EF83-4059-BF69-349AB514D1CF}" dt="2020-11-12T12:29:16.674" v="2934" actId="20577"/>
          <ac:spMkLst>
            <pc:docMk/>
            <pc:sldMk cId="3712479893" sldId="267"/>
            <ac:spMk id="3" creationId="{BAF0585B-903B-477A-BC3F-18473DC6B2A4}"/>
          </ac:spMkLst>
        </pc:spChg>
        <pc:spChg chg="mod">
          <ac:chgData name="Mette Christensen" userId="19051cac-6d86-43af-a1b1-16cedca32a8b" providerId="ADAL" clId="{04C97EE8-EF83-4059-BF69-349AB514D1CF}" dt="2020-11-24T08:40:55.615" v="4448" actId="6549"/>
          <ac:spMkLst>
            <pc:docMk/>
            <pc:sldMk cId="3712479893" sldId="267"/>
            <ac:spMk id="4" creationId="{B1C393C1-1DFF-408C-B402-8DE1A32C9A00}"/>
          </ac:spMkLst>
        </pc:spChg>
      </pc:sldChg>
      <pc:sldChg chg="addSp delSp modSp new mod">
        <pc:chgData name="Mette Christensen" userId="19051cac-6d86-43af-a1b1-16cedca32a8b" providerId="ADAL" clId="{04C97EE8-EF83-4059-BF69-349AB514D1CF}" dt="2020-11-12T12:49:00.712" v="4130" actId="14734"/>
        <pc:sldMkLst>
          <pc:docMk/>
          <pc:sldMk cId="2691478972" sldId="268"/>
        </pc:sldMkLst>
        <pc:spChg chg="mod">
          <ac:chgData name="Mette Christensen" userId="19051cac-6d86-43af-a1b1-16cedca32a8b" providerId="ADAL" clId="{04C97EE8-EF83-4059-BF69-349AB514D1CF}" dt="2020-11-12T12:34:31.741" v="3121" actId="20577"/>
          <ac:spMkLst>
            <pc:docMk/>
            <pc:sldMk cId="2691478972" sldId="268"/>
            <ac:spMk id="3" creationId="{DC5B2AB4-FAD7-4BAD-AB70-03ED8E40B7BE}"/>
          </ac:spMkLst>
        </pc:spChg>
        <pc:spChg chg="del">
          <ac:chgData name="Mette Christensen" userId="19051cac-6d86-43af-a1b1-16cedca32a8b" providerId="ADAL" clId="{04C97EE8-EF83-4059-BF69-349AB514D1CF}" dt="2020-11-12T12:30:52.034" v="3028" actId="3680"/>
          <ac:spMkLst>
            <pc:docMk/>
            <pc:sldMk cId="2691478972" sldId="268"/>
            <ac:spMk id="4" creationId="{D55CCDA6-C883-432E-B050-24C7FC375601}"/>
          </ac:spMkLst>
        </pc:spChg>
        <pc:graphicFrameChg chg="add mod ord modGraphic">
          <ac:chgData name="Mette Christensen" userId="19051cac-6d86-43af-a1b1-16cedca32a8b" providerId="ADAL" clId="{04C97EE8-EF83-4059-BF69-349AB514D1CF}" dt="2020-11-12T12:49:00.712" v="4130" actId="14734"/>
          <ac:graphicFrameMkLst>
            <pc:docMk/>
            <pc:sldMk cId="2691478972" sldId="268"/>
            <ac:graphicFrameMk id="6" creationId="{BB68F760-AA05-4AEE-88D0-A9981B63CBE8}"/>
          </ac:graphicFrameMkLst>
        </pc:graphicFrameChg>
      </pc:sldChg>
      <pc:sldChg chg="del">
        <pc:chgData name="Mette Christensen" userId="19051cac-6d86-43af-a1b1-16cedca32a8b" providerId="ADAL" clId="{04C97EE8-EF83-4059-BF69-349AB514D1CF}" dt="2020-10-30T11:49:03.901" v="118" actId="47"/>
        <pc:sldMkLst>
          <pc:docMk/>
          <pc:sldMk cId="3818702035" sldId="380"/>
        </pc:sldMkLst>
      </pc:sldChg>
      <pc:sldChg chg="del">
        <pc:chgData name="Mette Christensen" userId="19051cac-6d86-43af-a1b1-16cedca32a8b" providerId="ADAL" clId="{04C97EE8-EF83-4059-BF69-349AB514D1CF}" dt="2020-10-30T11:49:04.389" v="119" actId="47"/>
        <pc:sldMkLst>
          <pc:docMk/>
          <pc:sldMk cId="2475995321" sldId="381"/>
        </pc:sldMkLst>
      </pc:sldChg>
    </pc:docChg>
  </pc:docChgLst>
  <pc:docChgLst>
    <pc:chgData name="Mette Christensen" userId="19051cac-6d86-43af-a1b1-16cedca32a8b" providerId="ADAL" clId="{6DFF499B-0687-44C9-9067-DBA75F9A1E01}"/>
    <pc:docChg chg="undo custSel delSld modSld">
      <pc:chgData name="Mette Christensen" userId="19051cac-6d86-43af-a1b1-16cedca32a8b" providerId="ADAL" clId="{6DFF499B-0687-44C9-9067-DBA75F9A1E01}" dt="2021-03-16T09:18:00.094" v="524" actId="478"/>
      <pc:docMkLst>
        <pc:docMk/>
      </pc:docMkLst>
      <pc:sldChg chg="delSp modSp mod">
        <pc:chgData name="Mette Christensen" userId="19051cac-6d86-43af-a1b1-16cedca32a8b" providerId="ADAL" clId="{6DFF499B-0687-44C9-9067-DBA75F9A1E01}" dt="2021-03-16T09:18:00.094" v="524" actId="478"/>
        <pc:sldMkLst>
          <pc:docMk/>
          <pc:sldMk cId="346952457" sldId="265"/>
        </pc:sldMkLst>
        <pc:spChg chg="mod">
          <ac:chgData name="Mette Christensen" userId="19051cac-6d86-43af-a1b1-16cedca32a8b" providerId="ADAL" clId="{6DFF499B-0687-44C9-9067-DBA75F9A1E01}" dt="2021-03-16T08:56:24.253" v="11" actId="255"/>
          <ac:spMkLst>
            <pc:docMk/>
            <pc:sldMk cId="346952457" sldId="265"/>
            <ac:spMk id="2" creationId="{2DBAA1BA-BE68-4FE4-9D3D-5830FC9CAFFC}"/>
          </ac:spMkLst>
        </pc:spChg>
        <pc:spChg chg="del mod">
          <ac:chgData name="Mette Christensen" userId="19051cac-6d86-43af-a1b1-16cedca32a8b" providerId="ADAL" clId="{6DFF499B-0687-44C9-9067-DBA75F9A1E01}" dt="2021-03-16T08:56:03.080" v="7" actId="478"/>
          <ac:spMkLst>
            <pc:docMk/>
            <pc:sldMk cId="346952457" sldId="265"/>
            <ac:spMk id="8" creationId="{998820A2-90C2-4909-8160-F19E1A0D5F9D}"/>
          </ac:spMkLst>
        </pc:spChg>
        <pc:spChg chg="del">
          <ac:chgData name="Mette Christensen" userId="19051cac-6d86-43af-a1b1-16cedca32a8b" providerId="ADAL" clId="{6DFF499B-0687-44C9-9067-DBA75F9A1E01}" dt="2021-03-16T09:18:00.094" v="524" actId="478"/>
          <ac:spMkLst>
            <pc:docMk/>
            <pc:sldMk cId="346952457" sldId="265"/>
            <ac:spMk id="10" creationId="{271AA710-3044-44FF-8B2A-2A1FB4C04B54}"/>
          </ac:spMkLst>
        </pc:spChg>
        <pc:picChg chg="mod">
          <ac:chgData name="Mette Christensen" userId="19051cac-6d86-43af-a1b1-16cedca32a8b" providerId="ADAL" clId="{6DFF499B-0687-44C9-9067-DBA75F9A1E01}" dt="2021-03-16T08:56:16.612" v="10" actId="1076"/>
          <ac:picMkLst>
            <pc:docMk/>
            <pc:sldMk cId="346952457" sldId="265"/>
            <ac:picMk id="1026" creationId="{53918B17-6143-4786-A5BB-65850CF8F6B2}"/>
          </ac:picMkLst>
        </pc:picChg>
      </pc:sldChg>
      <pc:sldChg chg="modSp mod">
        <pc:chgData name="Mette Christensen" userId="19051cac-6d86-43af-a1b1-16cedca32a8b" providerId="ADAL" clId="{6DFF499B-0687-44C9-9067-DBA75F9A1E01}" dt="2021-03-16T08:56:42.135" v="12" actId="20577"/>
        <pc:sldMkLst>
          <pc:docMk/>
          <pc:sldMk cId="3712479893" sldId="267"/>
        </pc:sldMkLst>
        <pc:spChg chg="mod">
          <ac:chgData name="Mette Christensen" userId="19051cac-6d86-43af-a1b1-16cedca32a8b" providerId="ADAL" clId="{6DFF499B-0687-44C9-9067-DBA75F9A1E01}" dt="2021-03-16T08:56:42.135" v="12" actId="20577"/>
          <ac:spMkLst>
            <pc:docMk/>
            <pc:sldMk cId="3712479893" sldId="267"/>
            <ac:spMk id="4" creationId="{B1C393C1-1DFF-408C-B402-8DE1A32C9A00}"/>
          </ac:spMkLst>
        </pc:spChg>
      </pc:sldChg>
      <pc:sldChg chg="addSp modSp mod">
        <pc:chgData name="Mette Christensen" userId="19051cac-6d86-43af-a1b1-16cedca32a8b" providerId="ADAL" clId="{6DFF499B-0687-44C9-9067-DBA75F9A1E01}" dt="2021-03-16T09:02:32.458" v="23" actId="14100"/>
        <pc:sldMkLst>
          <pc:docMk/>
          <pc:sldMk cId="154416813" sldId="268"/>
        </pc:sldMkLst>
        <pc:spChg chg="mod">
          <ac:chgData name="Mette Christensen" userId="19051cac-6d86-43af-a1b1-16cedca32a8b" providerId="ADAL" clId="{6DFF499B-0687-44C9-9067-DBA75F9A1E01}" dt="2021-03-16T09:02:11.136" v="20" actId="14100"/>
          <ac:spMkLst>
            <pc:docMk/>
            <pc:sldMk cId="154416813" sldId="268"/>
            <ac:spMk id="4" creationId="{B1C393C1-1DFF-408C-B402-8DE1A32C9A00}"/>
          </ac:spMkLst>
        </pc:spChg>
        <pc:picChg chg="add mod">
          <ac:chgData name="Mette Christensen" userId="19051cac-6d86-43af-a1b1-16cedca32a8b" providerId="ADAL" clId="{6DFF499B-0687-44C9-9067-DBA75F9A1E01}" dt="2021-03-16T09:02:32.458" v="23" actId="14100"/>
          <ac:picMkLst>
            <pc:docMk/>
            <pc:sldMk cId="154416813" sldId="268"/>
            <ac:picMk id="6" creationId="{05C603A1-F04F-48A1-B271-2C14ED2F2036}"/>
          </ac:picMkLst>
        </pc:picChg>
      </pc:sldChg>
      <pc:sldChg chg="modSp mod">
        <pc:chgData name="Mette Christensen" userId="19051cac-6d86-43af-a1b1-16cedca32a8b" providerId="ADAL" clId="{6DFF499B-0687-44C9-9067-DBA75F9A1E01}" dt="2021-03-16T09:02:59.650" v="26" actId="403"/>
        <pc:sldMkLst>
          <pc:docMk/>
          <pc:sldMk cId="2585474262" sldId="269"/>
        </pc:sldMkLst>
        <pc:spChg chg="mod">
          <ac:chgData name="Mette Christensen" userId="19051cac-6d86-43af-a1b1-16cedca32a8b" providerId="ADAL" clId="{6DFF499B-0687-44C9-9067-DBA75F9A1E01}" dt="2021-03-16T09:02:59.650" v="26" actId="403"/>
          <ac:spMkLst>
            <pc:docMk/>
            <pc:sldMk cId="2585474262" sldId="269"/>
            <ac:spMk id="4" creationId="{B1C393C1-1DFF-408C-B402-8DE1A32C9A00}"/>
          </ac:spMkLst>
        </pc:spChg>
      </pc:sldChg>
      <pc:sldChg chg="modSp mod">
        <pc:chgData name="Mette Christensen" userId="19051cac-6d86-43af-a1b1-16cedca32a8b" providerId="ADAL" clId="{6DFF499B-0687-44C9-9067-DBA75F9A1E01}" dt="2021-03-16T09:03:39.552" v="56" actId="20577"/>
        <pc:sldMkLst>
          <pc:docMk/>
          <pc:sldMk cId="3817229277" sldId="270"/>
        </pc:sldMkLst>
        <pc:spChg chg="mod">
          <ac:chgData name="Mette Christensen" userId="19051cac-6d86-43af-a1b1-16cedca32a8b" providerId="ADAL" clId="{6DFF499B-0687-44C9-9067-DBA75F9A1E01}" dt="2021-03-16T09:03:39.552" v="56" actId="20577"/>
          <ac:spMkLst>
            <pc:docMk/>
            <pc:sldMk cId="3817229277" sldId="270"/>
            <ac:spMk id="4" creationId="{B1C393C1-1DFF-408C-B402-8DE1A32C9A00}"/>
          </ac:spMkLst>
        </pc:spChg>
      </pc:sldChg>
      <pc:sldChg chg="modSp mod">
        <pc:chgData name="Mette Christensen" userId="19051cac-6d86-43af-a1b1-16cedca32a8b" providerId="ADAL" clId="{6DFF499B-0687-44C9-9067-DBA75F9A1E01}" dt="2021-03-16T09:04:12.990" v="58" actId="1076"/>
        <pc:sldMkLst>
          <pc:docMk/>
          <pc:sldMk cId="2886055421" sldId="272"/>
        </pc:sldMkLst>
        <pc:picChg chg="mod">
          <ac:chgData name="Mette Christensen" userId="19051cac-6d86-43af-a1b1-16cedca32a8b" providerId="ADAL" clId="{6DFF499B-0687-44C9-9067-DBA75F9A1E01}" dt="2021-03-16T09:04:12.990" v="58" actId="1076"/>
          <ac:picMkLst>
            <pc:docMk/>
            <pc:sldMk cId="2886055421" sldId="272"/>
            <ac:picMk id="8" creationId="{0113193B-9441-4237-BC14-F0E4BCC3BA19}"/>
          </ac:picMkLst>
        </pc:picChg>
      </pc:sldChg>
      <pc:sldChg chg="modSp mod">
        <pc:chgData name="Mette Christensen" userId="19051cac-6d86-43af-a1b1-16cedca32a8b" providerId="ADAL" clId="{6DFF499B-0687-44C9-9067-DBA75F9A1E01}" dt="2021-03-16T09:04:24.575" v="76" actId="20577"/>
        <pc:sldMkLst>
          <pc:docMk/>
          <pc:sldMk cId="917130948" sldId="273"/>
        </pc:sldMkLst>
        <pc:spChg chg="mod">
          <ac:chgData name="Mette Christensen" userId="19051cac-6d86-43af-a1b1-16cedca32a8b" providerId="ADAL" clId="{6DFF499B-0687-44C9-9067-DBA75F9A1E01}" dt="2021-03-16T09:04:24.575" v="76" actId="20577"/>
          <ac:spMkLst>
            <pc:docMk/>
            <pc:sldMk cId="917130948" sldId="273"/>
            <ac:spMk id="3" creationId="{D70C4A02-CBCC-4062-9331-36D4AC43DA24}"/>
          </ac:spMkLst>
        </pc:spChg>
      </pc:sldChg>
      <pc:sldChg chg="modSp mod">
        <pc:chgData name="Mette Christensen" userId="19051cac-6d86-43af-a1b1-16cedca32a8b" providerId="ADAL" clId="{6DFF499B-0687-44C9-9067-DBA75F9A1E01}" dt="2021-03-16T09:04:48.898" v="88" actId="20577"/>
        <pc:sldMkLst>
          <pc:docMk/>
          <pc:sldMk cId="4290233973" sldId="274"/>
        </pc:sldMkLst>
        <pc:spChg chg="mod">
          <ac:chgData name="Mette Christensen" userId="19051cac-6d86-43af-a1b1-16cedca32a8b" providerId="ADAL" clId="{6DFF499B-0687-44C9-9067-DBA75F9A1E01}" dt="2021-03-16T09:04:48.898" v="88" actId="20577"/>
          <ac:spMkLst>
            <pc:docMk/>
            <pc:sldMk cId="4290233973" sldId="274"/>
            <ac:spMk id="3" creationId="{D70C4A02-CBCC-4062-9331-36D4AC43DA24}"/>
          </ac:spMkLst>
        </pc:spChg>
      </pc:sldChg>
      <pc:sldChg chg="modSp mod">
        <pc:chgData name="Mette Christensen" userId="19051cac-6d86-43af-a1b1-16cedca32a8b" providerId="ADAL" clId="{6DFF499B-0687-44C9-9067-DBA75F9A1E01}" dt="2021-03-16T09:11:06.090" v="405" actId="255"/>
        <pc:sldMkLst>
          <pc:docMk/>
          <pc:sldMk cId="2216940613" sldId="275"/>
        </pc:sldMkLst>
        <pc:spChg chg="mod">
          <ac:chgData name="Mette Christensen" userId="19051cac-6d86-43af-a1b1-16cedca32a8b" providerId="ADAL" clId="{6DFF499B-0687-44C9-9067-DBA75F9A1E01}" dt="2021-03-16T09:07:52.169" v="232" actId="20577"/>
          <ac:spMkLst>
            <pc:docMk/>
            <pc:sldMk cId="2216940613" sldId="275"/>
            <ac:spMk id="3" creationId="{D70C4A02-CBCC-4062-9331-36D4AC43DA24}"/>
          </ac:spMkLst>
        </pc:spChg>
        <pc:spChg chg="mod">
          <ac:chgData name="Mette Christensen" userId="19051cac-6d86-43af-a1b1-16cedca32a8b" providerId="ADAL" clId="{6DFF499B-0687-44C9-9067-DBA75F9A1E01}" dt="2021-03-16T09:11:06.090" v="405" actId="255"/>
          <ac:spMkLst>
            <pc:docMk/>
            <pc:sldMk cId="2216940613" sldId="275"/>
            <ac:spMk id="4" creationId="{E8696416-7881-4F0D-8C9F-4182FD2564E6}"/>
          </ac:spMkLst>
        </pc:spChg>
      </pc:sldChg>
      <pc:sldChg chg="addSp delSp modSp mod">
        <pc:chgData name="Mette Christensen" userId="19051cac-6d86-43af-a1b1-16cedca32a8b" providerId="ADAL" clId="{6DFF499B-0687-44C9-9067-DBA75F9A1E01}" dt="2021-03-16T09:11:49.278" v="409" actId="6549"/>
        <pc:sldMkLst>
          <pc:docMk/>
          <pc:sldMk cId="3683425626" sldId="276"/>
        </pc:sldMkLst>
        <pc:spChg chg="mod">
          <ac:chgData name="Mette Christensen" userId="19051cac-6d86-43af-a1b1-16cedca32a8b" providerId="ADAL" clId="{6DFF499B-0687-44C9-9067-DBA75F9A1E01}" dt="2021-03-16T09:11:49.278" v="409" actId="6549"/>
          <ac:spMkLst>
            <pc:docMk/>
            <pc:sldMk cId="3683425626" sldId="276"/>
            <ac:spMk id="3" creationId="{8774794D-15EE-43F5-BA76-07B2F7DBFB85}"/>
          </ac:spMkLst>
        </pc:spChg>
        <pc:spChg chg="add del mod">
          <ac:chgData name="Mette Christensen" userId="19051cac-6d86-43af-a1b1-16cedca32a8b" providerId="ADAL" clId="{6DFF499B-0687-44C9-9067-DBA75F9A1E01}" dt="2021-03-16T09:11:36.710" v="408" actId="2085"/>
          <ac:spMkLst>
            <pc:docMk/>
            <pc:sldMk cId="3683425626" sldId="276"/>
            <ac:spMk id="4" creationId="{8DBB4E6D-3C19-4119-82F3-96D854052AAB}"/>
          </ac:spMkLst>
        </pc:spChg>
        <pc:spChg chg="add del mod">
          <ac:chgData name="Mette Christensen" userId="19051cac-6d86-43af-a1b1-16cedca32a8b" providerId="ADAL" clId="{6DFF499B-0687-44C9-9067-DBA75F9A1E01}" dt="2021-03-16T09:11:28.471" v="407" actId="478"/>
          <ac:spMkLst>
            <pc:docMk/>
            <pc:sldMk cId="3683425626" sldId="276"/>
            <ac:spMk id="6" creationId="{87DF5646-527E-4CA2-BA4B-01CEAA66C2FB}"/>
          </ac:spMkLst>
        </pc:spChg>
      </pc:sldChg>
      <pc:sldChg chg="addSp modSp mod">
        <pc:chgData name="Mette Christensen" userId="19051cac-6d86-43af-a1b1-16cedca32a8b" providerId="ADAL" clId="{6DFF499B-0687-44C9-9067-DBA75F9A1E01}" dt="2021-03-16T09:13:31.444" v="421" actId="1076"/>
        <pc:sldMkLst>
          <pc:docMk/>
          <pc:sldMk cId="621124515" sldId="277"/>
        </pc:sldMkLst>
        <pc:spChg chg="mod">
          <ac:chgData name="Mette Christensen" userId="19051cac-6d86-43af-a1b1-16cedca32a8b" providerId="ADAL" clId="{6DFF499B-0687-44C9-9067-DBA75F9A1E01}" dt="2021-03-16T09:11:58.178" v="418" actId="20577"/>
          <ac:spMkLst>
            <pc:docMk/>
            <pc:sldMk cId="621124515" sldId="277"/>
            <ac:spMk id="3" creationId="{CF31790D-53AF-47DE-8B42-3DA460C3D7CC}"/>
          </ac:spMkLst>
        </pc:spChg>
        <pc:picChg chg="add mod">
          <ac:chgData name="Mette Christensen" userId="19051cac-6d86-43af-a1b1-16cedca32a8b" providerId="ADAL" clId="{6DFF499B-0687-44C9-9067-DBA75F9A1E01}" dt="2021-03-16T09:13:31.444" v="421" actId="1076"/>
          <ac:picMkLst>
            <pc:docMk/>
            <pc:sldMk cId="621124515" sldId="277"/>
            <ac:picMk id="6" creationId="{355FC71F-440F-487F-B3B9-5B18ED69DE23}"/>
          </ac:picMkLst>
        </pc:picChg>
      </pc:sldChg>
      <pc:sldChg chg="modSp mod">
        <pc:chgData name="Mette Christensen" userId="19051cac-6d86-43af-a1b1-16cedca32a8b" providerId="ADAL" clId="{6DFF499B-0687-44C9-9067-DBA75F9A1E01}" dt="2021-03-16T09:13:54.857" v="452" actId="20577"/>
        <pc:sldMkLst>
          <pc:docMk/>
          <pc:sldMk cId="2944127483" sldId="279"/>
        </pc:sldMkLst>
        <pc:spChg chg="mod">
          <ac:chgData name="Mette Christensen" userId="19051cac-6d86-43af-a1b1-16cedca32a8b" providerId="ADAL" clId="{6DFF499B-0687-44C9-9067-DBA75F9A1E01}" dt="2021-03-16T09:13:54.857" v="452" actId="20577"/>
          <ac:spMkLst>
            <pc:docMk/>
            <pc:sldMk cId="2944127483" sldId="279"/>
            <ac:spMk id="3" creationId="{8453D6BB-D7F5-4048-84D2-BFC5CA54AB90}"/>
          </ac:spMkLst>
        </pc:spChg>
      </pc:sldChg>
      <pc:sldChg chg="del">
        <pc:chgData name="Mette Christensen" userId="19051cac-6d86-43af-a1b1-16cedca32a8b" providerId="ADAL" clId="{6DFF499B-0687-44C9-9067-DBA75F9A1E01}" dt="2021-03-16T09:14:20.645" v="453" actId="2696"/>
        <pc:sldMkLst>
          <pc:docMk/>
          <pc:sldMk cId="3440515306" sldId="280"/>
        </pc:sldMkLst>
      </pc:sldChg>
      <pc:sldChg chg="addSp delSp modSp del mod modClrScheme chgLayout">
        <pc:chgData name="Mette Christensen" userId="19051cac-6d86-43af-a1b1-16cedca32a8b" providerId="ADAL" clId="{6DFF499B-0687-44C9-9067-DBA75F9A1E01}" dt="2021-03-16T09:16:04.449" v="488" actId="2696"/>
        <pc:sldMkLst>
          <pc:docMk/>
          <pc:sldMk cId="1875945360" sldId="281"/>
        </pc:sldMkLst>
        <pc:spChg chg="add del mod ord">
          <ac:chgData name="Mette Christensen" userId="19051cac-6d86-43af-a1b1-16cedca32a8b" providerId="ADAL" clId="{6DFF499B-0687-44C9-9067-DBA75F9A1E01}" dt="2021-03-16T09:14:40.867" v="455" actId="700"/>
          <ac:spMkLst>
            <pc:docMk/>
            <pc:sldMk cId="1875945360" sldId="281"/>
            <ac:spMk id="2" creationId="{BB3D1964-75F5-48C7-BAD6-13474F8183FC}"/>
          </ac:spMkLst>
        </pc:spChg>
        <pc:spChg chg="add del mod ord">
          <ac:chgData name="Mette Christensen" userId="19051cac-6d86-43af-a1b1-16cedca32a8b" providerId="ADAL" clId="{6DFF499B-0687-44C9-9067-DBA75F9A1E01}" dt="2021-03-16T09:14:40.867" v="455" actId="700"/>
          <ac:spMkLst>
            <pc:docMk/>
            <pc:sldMk cId="1875945360" sldId="281"/>
            <ac:spMk id="3" creationId="{A20E9141-79E8-4D4C-B100-8F74917A97A9}"/>
          </ac:spMkLst>
        </pc:spChg>
        <pc:spChg chg="add del mod ord">
          <ac:chgData name="Mette Christensen" userId="19051cac-6d86-43af-a1b1-16cedca32a8b" providerId="ADAL" clId="{6DFF499B-0687-44C9-9067-DBA75F9A1E01}" dt="2021-03-16T09:14:40.867" v="455" actId="700"/>
          <ac:spMkLst>
            <pc:docMk/>
            <pc:sldMk cId="1875945360" sldId="281"/>
            <ac:spMk id="4" creationId="{6C1BCE45-B2FE-4644-96BA-6C6A8DC1216C}"/>
          </ac:spMkLst>
        </pc:spChg>
        <pc:spChg chg="add del mod ord">
          <ac:chgData name="Mette Christensen" userId="19051cac-6d86-43af-a1b1-16cedca32a8b" providerId="ADAL" clId="{6DFF499B-0687-44C9-9067-DBA75F9A1E01}" dt="2021-03-16T09:14:40.867" v="455" actId="700"/>
          <ac:spMkLst>
            <pc:docMk/>
            <pc:sldMk cId="1875945360" sldId="281"/>
            <ac:spMk id="5" creationId="{40DA183E-34A1-4CC0-BB97-528EC6B83B3B}"/>
          </ac:spMkLst>
        </pc:spChg>
        <pc:spChg chg="mod ord">
          <ac:chgData name="Mette Christensen" userId="19051cac-6d86-43af-a1b1-16cedca32a8b" providerId="ADAL" clId="{6DFF499B-0687-44C9-9067-DBA75F9A1E01}" dt="2021-03-16T09:15:25.497" v="468" actId="20577"/>
          <ac:spMkLst>
            <pc:docMk/>
            <pc:sldMk cId="1875945360" sldId="281"/>
            <ac:spMk id="6" creationId="{66CF8688-4891-4BAB-BA2A-F2705DEAAE32}"/>
          </ac:spMkLst>
        </pc:spChg>
        <pc:spChg chg="add del mod ord">
          <ac:chgData name="Mette Christensen" userId="19051cac-6d86-43af-a1b1-16cedca32a8b" providerId="ADAL" clId="{6DFF499B-0687-44C9-9067-DBA75F9A1E01}" dt="2021-03-16T09:14:55.317" v="456" actId="700"/>
          <ac:spMkLst>
            <pc:docMk/>
            <pc:sldMk cId="1875945360" sldId="281"/>
            <ac:spMk id="7" creationId="{B6DA7F60-EC9C-4733-8754-9FE27395666E}"/>
          </ac:spMkLst>
        </pc:spChg>
        <pc:spChg chg="mod ord">
          <ac:chgData name="Mette Christensen" userId="19051cac-6d86-43af-a1b1-16cedca32a8b" providerId="ADAL" clId="{6DFF499B-0687-44C9-9067-DBA75F9A1E01}" dt="2021-03-16T09:14:59.957" v="458" actId="5793"/>
          <ac:spMkLst>
            <pc:docMk/>
            <pc:sldMk cId="1875945360" sldId="281"/>
            <ac:spMk id="8" creationId="{A7D33952-F5BE-4DBE-9AC0-77FA3B0860EF}"/>
          </ac:spMkLst>
        </pc:spChg>
        <pc:spChg chg="add del mod ord">
          <ac:chgData name="Mette Christensen" userId="19051cac-6d86-43af-a1b1-16cedca32a8b" providerId="ADAL" clId="{6DFF499B-0687-44C9-9067-DBA75F9A1E01}" dt="2021-03-16T09:14:55.317" v="456" actId="700"/>
          <ac:spMkLst>
            <pc:docMk/>
            <pc:sldMk cId="1875945360" sldId="281"/>
            <ac:spMk id="9" creationId="{0AFD9C1A-5F08-41F6-8B2B-BAB02B5961CE}"/>
          </ac:spMkLst>
        </pc:spChg>
        <pc:spChg chg="add mod ord">
          <ac:chgData name="Mette Christensen" userId="19051cac-6d86-43af-a1b1-16cedca32a8b" providerId="ADAL" clId="{6DFF499B-0687-44C9-9067-DBA75F9A1E01}" dt="2021-03-16T09:15:40.745" v="487" actId="12"/>
          <ac:spMkLst>
            <pc:docMk/>
            <pc:sldMk cId="1875945360" sldId="281"/>
            <ac:spMk id="10" creationId="{46593D7E-BC26-4F5B-A0B7-7EBA490A0E0B}"/>
          </ac:spMkLst>
        </pc:spChg>
        <pc:spChg chg="add mod ord">
          <ac:chgData name="Mette Christensen" userId="19051cac-6d86-43af-a1b1-16cedca32a8b" providerId="ADAL" clId="{6DFF499B-0687-44C9-9067-DBA75F9A1E01}" dt="2021-03-16T09:14:55.317" v="456" actId="700"/>
          <ac:spMkLst>
            <pc:docMk/>
            <pc:sldMk cId="1875945360" sldId="281"/>
            <ac:spMk id="11" creationId="{D85BD8FA-16A2-44BF-B1A1-0F8EE82BF4E2}"/>
          </ac:spMkLst>
        </pc:spChg>
        <pc:spChg chg="add mod ord">
          <ac:chgData name="Mette Christensen" userId="19051cac-6d86-43af-a1b1-16cedca32a8b" providerId="ADAL" clId="{6DFF499B-0687-44C9-9067-DBA75F9A1E01}" dt="2021-03-16T09:14:55.317" v="456" actId="700"/>
          <ac:spMkLst>
            <pc:docMk/>
            <pc:sldMk cId="1875945360" sldId="281"/>
            <ac:spMk id="12" creationId="{EFDC14D7-7833-459B-A0DC-50CC615F5BA4}"/>
          </ac:spMkLst>
        </pc:spChg>
        <pc:spChg chg="add mod ord">
          <ac:chgData name="Mette Christensen" userId="19051cac-6d86-43af-a1b1-16cedca32a8b" providerId="ADAL" clId="{6DFF499B-0687-44C9-9067-DBA75F9A1E01}" dt="2021-03-16T09:14:55.317" v="456" actId="700"/>
          <ac:spMkLst>
            <pc:docMk/>
            <pc:sldMk cId="1875945360" sldId="281"/>
            <ac:spMk id="13" creationId="{EC4E71B6-63D8-4AF1-B817-F5774E84C4BC}"/>
          </ac:spMkLst>
        </pc:spChg>
      </pc:sldChg>
      <pc:sldChg chg="modSp mod">
        <pc:chgData name="Mette Christensen" userId="19051cac-6d86-43af-a1b1-16cedca32a8b" providerId="ADAL" clId="{6DFF499B-0687-44C9-9067-DBA75F9A1E01}" dt="2021-03-16T09:16:57.667" v="523" actId="113"/>
        <pc:sldMkLst>
          <pc:docMk/>
          <pc:sldMk cId="3918391050" sldId="282"/>
        </pc:sldMkLst>
        <pc:spChg chg="mod">
          <ac:chgData name="Mette Christensen" userId="19051cac-6d86-43af-a1b1-16cedca32a8b" providerId="ADAL" clId="{6DFF499B-0687-44C9-9067-DBA75F9A1E01}" dt="2021-03-16T09:16:36.167" v="518" actId="20577"/>
          <ac:spMkLst>
            <pc:docMk/>
            <pc:sldMk cId="3918391050" sldId="282"/>
            <ac:spMk id="3" creationId="{CE49DFCC-4F19-4657-915B-9EF6FBCD4537}"/>
          </ac:spMkLst>
        </pc:spChg>
        <pc:spChg chg="mod">
          <ac:chgData name="Mette Christensen" userId="19051cac-6d86-43af-a1b1-16cedca32a8b" providerId="ADAL" clId="{6DFF499B-0687-44C9-9067-DBA75F9A1E01}" dt="2021-03-16T09:16:52.199" v="521" actId="207"/>
          <ac:spMkLst>
            <pc:docMk/>
            <pc:sldMk cId="3918391050" sldId="282"/>
            <ac:spMk id="4" creationId="{73B2E59D-9D74-46D9-AEDE-2EE3B5500010}"/>
          </ac:spMkLst>
        </pc:spChg>
        <pc:spChg chg="mod">
          <ac:chgData name="Mette Christensen" userId="19051cac-6d86-43af-a1b1-16cedca32a8b" providerId="ADAL" clId="{6DFF499B-0687-44C9-9067-DBA75F9A1E01}" dt="2021-03-16T09:16:57.667" v="523" actId="113"/>
          <ac:spMkLst>
            <pc:docMk/>
            <pc:sldMk cId="3918391050" sldId="282"/>
            <ac:spMk id="5" creationId="{4DDDE539-3CCC-429B-8524-4B69BB2241D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FCA71F-C4A1-4F56-948C-50E81F01A2D9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DCE9DC2B-7751-48D5-81CD-733B4814E777}">
      <dgm:prSet phldrT="[Tekst]" custT="1"/>
      <dgm:spPr>
        <a:solidFill>
          <a:schemeClr val="accent3"/>
        </a:solidFill>
      </dgm:spPr>
      <dgm:t>
        <a:bodyPr/>
        <a:lstStyle/>
        <a:p>
          <a:pPr algn="l"/>
          <a:r>
            <a:rPr lang="da-DK" sz="1800" dirty="0"/>
            <a:t>Den formelle dimension</a:t>
          </a:r>
        </a:p>
        <a:p>
          <a:pPr algn="l"/>
          <a:r>
            <a:rPr lang="da-DK" sz="1600" dirty="0"/>
            <a:t>Målorienteret: Formål, struktur og roller</a:t>
          </a:r>
          <a:endParaRPr lang="da-DK" sz="1400" dirty="0"/>
        </a:p>
      </dgm:t>
    </dgm:pt>
    <dgm:pt modelId="{6A214DDA-0BCD-4EA5-B649-363BFC3E022D}" type="parTrans" cxnId="{4B1B2185-495E-4BB5-8C08-7741B33E1FE3}">
      <dgm:prSet/>
      <dgm:spPr/>
      <dgm:t>
        <a:bodyPr/>
        <a:lstStyle/>
        <a:p>
          <a:endParaRPr lang="da-DK"/>
        </a:p>
      </dgm:t>
    </dgm:pt>
    <dgm:pt modelId="{1F31BF04-540A-49F2-98CD-41866D0B1186}" type="sibTrans" cxnId="{4B1B2185-495E-4BB5-8C08-7741B33E1FE3}">
      <dgm:prSet/>
      <dgm:spPr/>
      <dgm:t>
        <a:bodyPr/>
        <a:lstStyle/>
        <a:p>
          <a:endParaRPr lang="da-DK"/>
        </a:p>
      </dgm:t>
    </dgm:pt>
    <dgm:pt modelId="{3F5B272A-25CB-444E-8D0C-2F8FE0E1BDBA}">
      <dgm:prSet phldrT="[Tekst]" custT="1"/>
      <dgm:spPr>
        <a:solidFill>
          <a:schemeClr val="accent3"/>
        </a:solidFill>
      </dgm:spPr>
      <dgm:t>
        <a:bodyPr/>
        <a:lstStyle/>
        <a:p>
          <a:pPr algn="r"/>
          <a:r>
            <a:rPr lang="da-DK" sz="1800" dirty="0"/>
            <a:t>Den uformelle dimension</a:t>
          </a:r>
        </a:p>
        <a:p>
          <a:pPr algn="r"/>
          <a:r>
            <a:rPr lang="da-DK" sz="1600" dirty="0"/>
            <a:t>Ønsker, opfattelser, behov, frygt  osv.</a:t>
          </a:r>
        </a:p>
        <a:p>
          <a:pPr algn="r"/>
          <a:r>
            <a:rPr lang="da-DK" sz="1600" dirty="0"/>
            <a:t>Det socialt ukendte</a:t>
          </a:r>
        </a:p>
      </dgm:t>
    </dgm:pt>
    <dgm:pt modelId="{A43CC7B3-8E3B-42BA-9E0F-EBE5D1540FD4}" type="parTrans" cxnId="{B1FB1020-3945-4592-9F2D-FFEE77F099BA}">
      <dgm:prSet/>
      <dgm:spPr/>
      <dgm:t>
        <a:bodyPr/>
        <a:lstStyle/>
        <a:p>
          <a:endParaRPr lang="da-DK"/>
        </a:p>
      </dgm:t>
    </dgm:pt>
    <dgm:pt modelId="{E510F1DE-EBFC-4221-AFA9-EAA86F91868B}" type="sibTrans" cxnId="{B1FB1020-3945-4592-9F2D-FFEE77F099BA}">
      <dgm:prSet/>
      <dgm:spPr/>
      <dgm:t>
        <a:bodyPr/>
        <a:lstStyle/>
        <a:p>
          <a:endParaRPr lang="da-DK"/>
        </a:p>
      </dgm:t>
    </dgm:pt>
    <dgm:pt modelId="{A782D8EF-F562-44A0-8FD3-7C3AA2AABBED}" type="pres">
      <dgm:prSet presAssocID="{E3FCA71F-C4A1-4F56-948C-50E81F01A2D9}" presName="diagram" presStyleCnt="0">
        <dgm:presLayoutVars>
          <dgm:dir/>
          <dgm:resizeHandles val="exact"/>
        </dgm:presLayoutVars>
      </dgm:prSet>
      <dgm:spPr/>
    </dgm:pt>
    <dgm:pt modelId="{7E2BBE22-E9C2-4412-A988-7EEE19F41FC9}" type="pres">
      <dgm:prSet presAssocID="{DCE9DC2B-7751-48D5-81CD-733B4814E777}" presName="arrow" presStyleLbl="node1" presStyleIdx="0" presStyleCnt="2" custScaleY="100107">
        <dgm:presLayoutVars>
          <dgm:bulletEnabled val="1"/>
        </dgm:presLayoutVars>
      </dgm:prSet>
      <dgm:spPr/>
    </dgm:pt>
    <dgm:pt modelId="{B0025F62-1279-4FEE-B636-FDE69068D1D7}" type="pres">
      <dgm:prSet presAssocID="{3F5B272A-25CB-444E-8D0C-2F8FE0E1BDBA}" presName="arrow" presStyleLbl="node1" presStyleIdx="1" presStyleCnt="2">
        <dgm:presLayoutVars>
          <dgm:bulletEnabled val="1"/>
        </dgm:presLayoutVars>
      </dgm:prSet>
      <dgm:spPr/>
    </dgm:pt>
  </dgm:ptLst>
  <dgm:cxnLst>
    <dgm:cxn modelId="{8A266A03-8242-4EF3-802D-8A24D79302AF}" type="presOf" srcId="{3F5B272A-25CB-444E-8D0C-2F8FE0E1BDBA}" destId="{B0025F62-1279-4FEE-B636-FDE69068D1D7}" srcOrd="0" destOrd="0" presId="urn:microsoft.com/office/officeart/2005/8/layout/arrow5"/>
    <dgm:cxn modelId="{F88F9D08-F5DA-4F5E-9A4C-3F6813AA4069}" type="presOf" srcId="{DCE9DC2B-7751-48D5-81CD-733B4814E777}" destId="{7E2BBE22-E9C2-4412-A988-7EEE19F41FC9}" srcOrd="0" destOrd="0" presId="urn:microsoft.com/office/officeart/2005/8/layout/arrow5"/>
    <dgm:cxn modelId="{B1FB1020-3945-4592-9F2D-FFEE77F099BA}" srcId="{E3FCA71F-C4A1-4F56-948C-50E81F01A2D9}" destId="{3F5B272A-25CB-444E-8D0C-2F8FE0E1BDBA}" srcOrd="1" destOrd="0" parTransId="{A43CC7B3-8E3B-42BA-9E0F-EBE5D1540FD4}" sibTransId="{E510F1DE-EBFC-4221-AFA9-EAA86F91868B}"/>
    <dgm:cxn modelId="{4B1B2185-495E-4BB5-8C08-7741B33E1FE3}" srcId="{E3FCA71F-C4A1-4F56-948C-50E81F01A2D9}" destId="{DCE9DC2B-7751-48D5-81CD-733B4814E777}" srcOrd="0" destOrd="0" parTransId="{6A214DDA-0BCD-4EA5-B649-363BFC3E022D}" sibTransId="{1F31BF04-540A-49F2-98CD-41866D0B1186}"/>
    <dgm:cxn modelId="{5C8E3CAE-6DA9-4E76-A42D-542539624A6B}" type="presOf" srcId="{E3FCA71F-C4A1-4F56-948C-50E81F01A2D9}" destId="{A782D8EF-F562-44A0-8FD3-7C3AA2AABBED}" srcOrd="0" destOrd="0" presId="urn:microsoft.com/office/officeart/2005/8/layout/arrow5"/>
    <dgm:cxn modelId="{2F4119A7-6CFA-47C6-A9E7-ED851D175847}" type="presParOf" srcId="{A782D8EF-F562-44A0-8FD3-7C3AA2AABBED}" destId="{7E2BBE22-E9C2-4412-A988-7EEE19F41FC9}" srcOrd="0" destOrd="0" presId="urn:microsoft.com/office/officeart/2005/8/layout/arrow5"/>
    <dgm:cxn modelId="{5AA825D6-4086-427E-AB5E-AD5D9441B8B7}" type="presParOf" srcId="{A782D8EF-F562-44A0-8FD3-7C3AA2AABBED}" destId="{B0025F62-1279-4FEE-B636-FDE69068D1D7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BBE22-E9C2-4412-A988-7EEE19F41FC9}">
      <dsp:nvSpPr>
        <dsp:cNvPr id="0" name=""/>
        <dsp:cNvSpPr/>
      </dsp:nvSpPr>
      <dsp:spPr>
        <a:xfrm rot="16200000">
          <a:off x="618" y="223460"/>
          <a:ext cx="3524407" cy="3528178"/>
        </a:xfrm>
        <a:prstGeom prst="downArrow">
          <a:avLst>
            <a:gd name="adj1" fmla="val 50000"/>
            <a:gd name="adj2" fmla="val 35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Den formelle dimension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Målorienteret: Formål, struktur og roller</a:t>
          </a:r>
          <a:endParaRPr lang="da-DK" sz="1400" kern="1200" dirty="0"/>
        </a:p>
      </dsp:txBody>
      <dsp:txXfrm rot="5400000">
        <a:off x="-1267" y="1106447"/>
        <a:ext cx="2911407" cy="1762203"/>
      </dsp:txXfrm>
    </dsp:sp>
    <dsp:sp modelId="{B0025F62-1279-4FEE-B636-FDE69068D1D7}">
      <dsp:nvSpPr>
        <dsp:cNvPr id="0" name=""/>
        <dsp:cNvSpPr/>
      </dsp:nvSpPr>
      <dsp:spPr>
        <a:xfrm rot="5400000">
          <a:off x="3721947" y="225346"/>
          <a:ext cx="3524407" cy="3524407"/>
        </a:xfrm>
        <a:prstGeom prst="downArrow">
          <a:avLst>
            <a:gd name="adj1" fmla="val 50000"/>
            <a:gd name="adj2" fmla="val 35000"/>
          </a:avLst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Den uformelle dimension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Ønsker, opfattelser, behov, frygt  osv.</a:t>
          </a:r>
        </a:p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kern="1200" dirty="0"/>
            <a:t>Det socialt ukendte</a:t>
          </a:r>
        </a:p>
      </dsp:txBody>
      <dsp:txXfrm rot="-5400000">
        <a:off x="4338719" y="1106448"/>
        <a:ext cx="2907636" cy="17622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34612-7F42-4035-93B9-EE27EDB9E5B3}" type="datetimeFigureOut">
              <a:rPr lang="da-DK" smtClean="0"/>
              <a:t>16-03-2021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4D2777-B189-4DED-ACB4-591F863EE749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85250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4D2777-B189-4DED-ACB4-591F863EE749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1877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 rediger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F1A828D3-A107-41E6-B53E-40C719E93B5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-101" b="-21211"/>
            </a:stretch>
          </a:blip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					Klik på ikonet for at udskifte billedet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EF682FB-3B99-41D6-8271-17DFA9BDC2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878443">
            <a:off x="1310908" y="1298262"/>
            <a:ext cx="4680000" cy="4680000"/>
          </a:xfrm>
          <a:solidFill>
            <a:schemeClr val="accent2">
              <a:alpha val="8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/>
              <a:t>Klik for ændre farven på firkanten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44706888-07A6-4085-ABBA-C4B6162EFFE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62104" y="2785350"/>
            <a:ext cx="4101737" cy="840542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</a:t>
            </a:r>
          </a:p>
        </p:txBody>
      </p:sp>
      <p:sp>
        <p:nvSpPr>
          <p:cNvPr id="9" name="Undertitel 2">
            <a:extLst>
              <a:ext uri="{FF2B5EF4-FFF2-40B4-BE49-F238E27FC236}">
                <a16:creationId xmlns:a16="http://schemas.microsoft.com/office/drawing/2014/main" id="{E29D2115-8529-40BE-8BE2-09C0261F6A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2104" y="3729901"/>
            <a:ext cx="4101737" cy="27962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Kunde</a:t>
            </a:r>
          </a:p>
        </p:txBody>
      </p:sp>
      <p:sp>
        <p:nvSpPr>
          <p:cNvPr id="11" name="Pladsholder til tekst 12">
            <a:extLst>
              <a:ext uri="{FF2B5EF4-FFF2-40B4-BE49-F238E27FC236}">
                <a16:creationId xmlns:a16="http://schemas.microsoft.com/office/drawing/2014/main" id="{93D7E105-9228-43D3-B847-FBFD26AF05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62104" y="4042603"/>
            <a:ext cx="4101737" cy="279624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sz="1100" dirty="0">
                <a:latin typeface="+mj-lt"/>
              </a:rPr>
              <a:t>Dato</a:t>
            </a:r>
            <a:endParaRPr lang="da-DK" dirty="0"/>
          </a:p>
        </p:txBody>
      </p:sp>
      <p:sp>
        <p:nvSpPr>
          <p:cNvPr id="12" name="Pladsholder til tekst 14">
            <a:extLst>
              <a:ext uri="{FF2B5EF4-FFF2-40B4-BE49-F238E27FC236}">
                <a16:creationId xmlns:a16="http://schemas.microsoft.com/office/drawing/2014/main" id="{24FA2BC2-4E6F-4483-8470-079BBFE9560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62103" y="2537168"/>
            <a:ext cx="4101737" cy="2079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Type</a:t>
            </a:r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84946C5E-51C7-464F-BF91-2A4A1D5D94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62103" y="3674928"/>
            <a:ext cx="4100400" cy="7200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da-DK" dirty="0"/>
              <a:t>Klik for ændre farven på stregen</a:t>
            </a:r>
          </a:p>
        </p:txBody>
      </p:sp>
      <p:sp>
        <p:nvSpPr>
          <p:cNvPr id="14" name="Pladsholder til billede 2">
            <a:extLst>
              <a:ext uri="{FF2B5EF4-FFF2-40B4-BE49-F238E27FC236}">
                <a16:creationId xmlns:a16="http://schemas.microsoft.com/office/drawing/2014/main" id="{2D24A60D-48C0-4D13-A0DE-A32880C07AD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0657243" y="6200775"/>
            <a:ext cx="1274360" cy="350952"/>
          </a:xfrm>
          <a:blipFill dpi="0"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>
                    <a:lumMod val="25000"/>
                    <a:lumOff val="75000"/>
                  </a:schemeClr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2280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C0FD3024-3AF5-4E84-876E-EA73153D216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96000" y="0"/>
            <a:ext cx="6096000" cy="6858000"/>
          </a:xfrm>
          <a:solidFill>
            <a:schemeClr val="accent2"/>
          </a:solidFill>
        </p:spPr>
        <p:txBody>
          <a:bodyPr vert="vert"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BA13BDF7-D49C-46C4-AF27-FABDC3D72AB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0"/>
            <a:ext cx="6096000" cy="6858000"/>
          </a:xfrm>
          <a:solidFill>
            <a:schemeClr val="bg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ændre farven på firkanten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BF551B7-F502-41B6-968E-DE2AE0F18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808163"/>
            <a:ext cx="5122862" cy="1194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C13857A-973F-4D29-BC78-5DFDE40A05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74713" y="3152633"/>
            <a:ext cx="5122862" cy="303703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052B40E-5318-4E08-BA78-83EA988F25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808163"/>
            <a:ext cx="5122862" cy="1194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09BB44D0-4397-46D9-99D5-C3778BBB7F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52633"/>
            <a:ext cx="5122862" cy="303703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4" name="Pladsholder til billede 2">
            <a:extLst>
              <a:ext uri="{FF2B5EF4-FFF2-40B4-BE49-F238E27FC236}">
                <a16:creationId xmlns:a16="http://schemas.microsoft.com/office/drawing/2014/main" id="{01CDB546-3CB2-49A0-AE18-4DA9FD9626F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67951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2">
            <a:extLst>
              <a:ext uri="{FF2B5EF4-FFF2-40B4-BE49-F238E27FC236}">
                <a16:creationId xmlns:a16="http://schemas.microsoft.com/office/drawing/2014/main" id="{6878D41F-AEA2-42F4-ABFE-CE16567E3A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992000" y="0"/>
            <a:ext cx="7200000" cy="6858000"/>
          </a:xfrm>
          <a:solidFill>
            <a:schemeClr val="accent2"/>
          </a:solidFill>
        </p:spPr>
        <p:txBody>
          <a:bodyPr vert="vert">
            <a:normAutofit/>
          </a:bodyPr>
          <a:lstStyle>
            <a:lvl1pPr marL="0" indent="0" algn="r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22258D-1573-4991-8042-6EE564E5F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68300"/>
            <a:ext cx="3897312" cy="1331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ABE5DB8-1A81-47AB-88BD-146A51796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368301"/>
            <a:ext cx="6134100" cy="5832474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137C4D60-BDC6-4FAD-993C-217C590388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3" y="1808163"/>
            <a:ext cx="3897312" cy="43926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3D9A80C0-1012-4234-9F38-70AF26F1E230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89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BF963A-A48E-4AC2-8A1C-139C376AC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713" y="368300"/>
            <a:ext cx="3897312" cy="29208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8A594EA5-5196-41D2-9DDF-C9245D9DBF6C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992000" y="-1"/>
            <a:ext cx="7200000" cy="6858000"/>
          </a:xfr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3349" r="-23349"/>
            </a:stretch>
          </a:blipFill>
        </p:spPr>
        <p:txBody>
          <a:bodyPr vert="vert27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1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udskifte billedet</a:t>
            </a:r>
          </a:p>
          <a:p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7D0F546E-CB25-4DC2-BD7B-B2CFAACCE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4713" y="3428999"/>
            <a:ext cx="3897312" cy="27717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2">
            <a:extLst>
              <a:ext uri="{FF2B5EF4-FFF2-40B4-BE49-F238E27FC236}">
                <a16:creationId xmlns:a16="http://schemas.microsoft.com/office/drawing/2014/main" id="{10D604CA-FBB2-47A2-8B75-66FFA49E18A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7829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dsholder til tekst 2">
            <a:extLst>
              <a:ext uri="{FF2B5EF4-FFF2-40B4-BE49-F238E27FC236}">
                <a16:creationId xmlns:a16="http://schemas.microsoft.com/office/drawing/2014/main" id="{114E7F6A-E8A4-49A8-AD56-4E591CA3A8F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0" y="0"/>
            <a:ext cx="12192000" cy="3030279"/>
          </a:xfrm>
          <a:solidFill>
            <a:schemeClr val="accent2"/>
          </a:solidFill>
        </p:spPr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38" name="Pladsholder til tekst 2">
            <a:extLst>
              <a:ext uri="{FF2B5EF4-FFF2-40B4-BE49-F238E27FC236}">
                <a16:creationId xmlns:a16="http://schemas.microsoft.com/office/drawing/2014/main" id="{E6F6F28C-A8C8-498A-8F7F-876350BEE9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62045" y="2588170"/>
            <a:ext cx="900000" cy="900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9" name="Pladsholder til tekst 2">
            <a:extLst>
              <a:ext uri="{FF2B5EF4-FFF2-40B4-BE49-F238E27FC236}">
                <a16:creationId xmlns:a16="http://schemas.microsoft.com/office/drawing/2014/main" id="{9C01DC9F-5096-4200-9065-90BA0259BA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1869" y="2589648"/>
            <a:ext cx="900000" cy="90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0" name="Pladsholder til tekst 2">
            <a:extLst>
              <a:ext uri="{FF2B5EF4-FFF2-40B4-BE49-F238E27FC236}">
                <a16:creationId xmlns:a16="http://schemas.microsoft.com/office/drawing/2014/main" id="{160ADA44-2FA9-4EA9-BFFD-2B85C54D2F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2878" y="2588170"/>
            <a:ext cx="900000" cy="90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1" name="Pladsholder til tekst 2">
            <a:extLst>
              <a:ext uri="{FF2B5EF4-FFF2-40B4-BE49-F238E27FC236}">
                <a16:creationId xmlns:a16="http://schemas.microsoft.com/office/drawing/2014/main" id="{3CA152A5-2EE8-49DE-9B7E-42C5948076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60381" y="2584248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3D61074C-9AD3-4669-A8F8-CF82B9DBC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1208" y="4020259"/>
            <a:ext cx="1855997" cy="2044111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74307642-D238-4E7A-94A3-75E21E147A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1209" y="352581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FB9DC069-5E3D-498C-BEA0-B402A3600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4367" y="4020872"/>
            <a:ext cx="1855997" cy="2043497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594F1FD9-31BC-4236-9646-D5250692A9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4368" y="352581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6" name="Pladsholder til tekst 6">
            <a:extLst>
              <a:ext uri="{FF2B5EF4-FFF2-40B4-BE49-F238E27FC236}">
                <a16:creationId xmlns:a16="http://schemas.microsoft.com/office/drawing/2014/main" id="{0A780993-7245-4B5D-97B3-F91F4951A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0015" y="4019563"/>
            <a:ext cx="1855997" cy="2043496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7" name="Pladsholder til tekst 8">
            <a:extLst>
              <a:ext uri="{FF2B5EF4-FFF2-40B4-BE49-F238E27FC236}">
                <a16:creationId xmlns:a16="http://schemas.microsoft.com/office/drawing/2014/main" id="{8F591E3D-B491-4F86-99B0-E4DDC8ABE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20016" y="352450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0" name="Pladsholder til billede 28">
            <a:extLst>
              <a:ext uri="{FF2B5EF4-FFF2-40B4-BE49-F238E27FC236}">
                <a16:creationId xmlns:a16="http://schemas.microsoft.com/office/drawing/2014/main" id="{37D0A543-420A-4384-AEEB-1202B5B368A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8878" y="2710167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1" name="Pladsholder til billede 28">
            <a:extLst>
              <a:ext uri="{FF2B5EF4-FFF2-40B4-BE49-F238E27FC236}">
                <a16:creationId xmlns:a16="http://schemas.microsoft.com/office/drawing/2014/main" id="{92FD227A-1F31-4A0D-9869-7D921BFA74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51886" y="2710167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2" name="Pladsholder til billede 28">
            <a:extLst>
              <a:ext uri="{FF2B5EF4-FFF2-40B4-BE49-F238E27FC236}">
                <a16:creationId xmlns:a16="http://schemas.microsoft.com/office/drawing/2014/main" id="{3715CEEB-9DDE-438D-8340-AEBC696AA7C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88045" y="2706393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E87B9625-F08F-482E-BA00-1FE2B778DE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8711" y="4020259"/>
            <a:ext cx="1855997" cy="2044111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6" name="Pladsholder til tekst 8">
            <a:extLst>
              <a:ext uri="{FF2B5EF4-FFF2-40B4-BE49-F238E27FC236}">
                <a16:creationId xmlns:a16="http://schemas.microsoft.com/office/drawing/2014/main" id="{9C66F3C2-FCC7-4713-903E-E12EC87F11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18712" y="352581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7" name="Pladsholder til billede 28">
            <a:extLst>
              <a:ext uri="{FF2B5EF4-FFF2-40B4-BE49-F238E27FC236}">
                <a16:creationId xmlns:a16="http://schemas.microsoft.com/office/drawing/2014/main" id="{08581496-AF46-42AB-AF9D-E2415589CD4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686381" y="2710167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30E99F14-D784-44EC-AF18-4467F565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866900"/>
            <a:ext cx="10440000" cy="13223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28" name="Pladsholder til billede 2">
            <a:extLst>
              <a:ext uri="{FF2B5EF4-FFF2-40B4-BE49-F238E27FC236}">
                <a16:creationId xmlns:a16="http://schemas.microsoft.com/office/drawing/2014/main" id="{60694344-7B1B-4075-B189-AE17AC070933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6358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billede 6">
            <a:extLst>
              <a:ext uri="{FF2B5EF4-FFF2-40B4-BE49-F238E27FC236}">
                <a16:creationId xmlns:a16="http://schemas.microsoft.com/office/drawing/2014/main" id="{9997DFBB-8EFA-438C-98EE-5A8147A81AE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0" y="0"/>
            <a:ext cx="12192000" cy="3044157"/>
          </a:xfr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5455" b="-132741"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1100" i="1"/>
            </a:lvl1pPr>
          </a:lstStyle>
          <a:p>
            <a:r>
              <a:rPr lang="da-DK" dirty="0"/>
              <a:t>Klik på ikonet for at udskifte billedet</a:t>
            </a:r>
          </a:p>
        </p:txBody>
      </p:sp>
      <p:sp>
        <p:nvSpPr>
          <p:cNvPr id="38" name="Pladsholder til tekst 2">
            <a:extLst>
              <a:ext uri="{FF2B5EF4-FFF2-40B4-BE49-F238E27FC236}">
                <a16:creationId xmlns:a16="http://schemas.microsoft.com/office/drawing/2014/main" id="{E6F6F28C-A8C8-498A-8F7F-876350BEE9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62045" y="2588170"/>
            <a:ext cx="900000" cy="900000"/>
          </a:xfrm>
          <a:prstGeom prst="roundRect">
            <a:avLst/>
          </a:pr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39" name="Pladsholder til tekst 2">
            <a:extLst>
              <a:ext uri="{FF2B5EF4-FFF2-40B4-BE49-F238E27FC236}">
                <a16:creationId xmlns:a16="http://schemas.microsoft.com/office/drawing/2014/main" id="{9C01DC9F-5096-4200-9065-90BA0259BA3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31869" y="2589648"/>
            <a:ext cx="900000" cy="900000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0" name="Pladsholder til tekst 2">
            <a:extLst>
              <a:ext uri="{FF2B5EF4-FFF2-40B4-BE49-F238E27FC236}">
                <a16:creationId xmlns:a16="http://schemas.microsoft.com/office/drawing/2014/main" id="{160ADA44-2FA9-4EA9-BFFD-2B85C54D2F7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592878" y="2588170"/>
            <a:ext cx="900000" cy="900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41" name="Pladsholder til tekst 2">
            <a:extLst>
              <a:ext uri="{FF2B5EF4-FFF2-40B4-BE49-F238E27FC236}">
                <a16:creationId xmlns:a16="http://schemas.microsoft.com/office/drawing/2014/main" id="{3CA152A5-2EE8-49DE-9B7E-42C5948076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560381" y="2584248"/>
            <a:ext cx="900000" cy="900000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3D61074C-9AD3-4669-A8F8-CF82B9DBC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1208" y="4020259"/>
            <a:ext cx="1855997" cy="2044111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74307642-D238-4E7A-94A3-75E21E147A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1209" y="352581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FB9DC069-5E3D-498C-BEA0-B402A3600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84367" y="4020872"/>
            <a:ext cx="1855997" cy="2043497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594F1FD9-31BC-4236-9646-D5250692A9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84368" y="352581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6" name="Pladsholder til tekst 6">
            <a:extLst>
              <a:ext uri="{FF2B5EF4-FFF2-40B4-BE49-F238E27FC236}">
                <a16:creationId xmlns:a16="http://schemas.microsoft.com/office/drawing/2014/main" id="{0A780993-7245-4B5D-97B3-F91F4951A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0015" y="4019563"/>
            <a:ext cx="1855997" cy="2043496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7" name="Pladsholder til tekst 8">
            <a:extLst>
              <a:ext uri="{FF2B5EF4-FFF2-40B4-BE49-F238E27FC236}">
                <a16:creationId xmlns:a16="http://schemas.microsoft.com/office/drawing/2014/main" id="{8F591E3D-B491-4F86-99B0-E4DDC8ABE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20016" y="352450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0" name="Pladsholder til billede 28">
            <a:extLst>
              <a:ext uri="{FF2B5EF4-FFF2-40B4-BE49-F238E27FC236}">
                <a16:creationId xmlns:a16="http://schemas.microsoft.com/office/drawing/2014/main" id="{37D0A543-420A-4384-AEEB-1202B5B368A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8878" y="2710167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1" name="Pladsholder til billede 28">
            <a:extLst>
              <a:ext uri="{FF2B5EF4-FFF2-40B4-BE49-F238E27FC236}">
                <a16:creationId xmlns:a16="http://schemas.microsoft.com/office/drawing/2014/main" id="{92FD227A-1F31-4A0D-9869-7D921BFA74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751886" y="2710167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2" name="Pladsholder til billede 28">
            <a:extLst>
              <a:ext uri="{FF2B5EF4-FFF2-40B4-BE49-F238E27FC236}">
                <a16:creationId xmlns:a16="http://schemas.microsoft.com/office/drawing/2014/main" id="{3715CEEB-9DDE-438D-8340-AEBC696AA7C6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788045" y="2706393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E87B9625-F08F-482E-BA00-1FE2B778DE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118711" y="4020259"/>
            <a:ext cx="1855997" cy="2044111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6" name="Pladsholder til tekst 8">
            <a:extLst>
              <a:ext uri="{FF2B5EF4-FFF2-40B4-BE49-F238E27FC236}">
                <a16:creationId xmlns:a16="http://schemas.microsoft.com/office/drawing/2014/main" id="{9C66F3C2-FCC7-4713-903E-E12EC87F11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118712" y="3525819"/>
            <a:ext cx="1855996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7" name="Pladsholder til billede 28">
            <a:extLst>
              <a:ext uri="{FF2B5EF4-FFF2-40B4-BE49-F238E27FC236}">
                <a16:creationId xmlns:a16="http://schemas.microsoft.com/office/drawing/2014/main" id="{08581496-AF46-42AB-AF9D-E2415589CD4D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686381" y="2710167"/>
            <a:ext cx="648000" cy="64800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9" name="Titel 1">
            <a:extLst>
              <a:ext uri="{FF2B5EF4-FFF2-40B4-BE49-F238E27FC236}">
                <a16:creationId xmlns:a16="http://schemas.microsoft.com/office/drawing/2014/main" id="{30E99F14-D784-44EC-AF18-4467F565B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6000" y="866900"/>
            <a:ext cx="10440000" cy="13223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35D05738-E83E-41FD-AB4C-6F2BB88B135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94072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492595FC-CBB6-4EEB-8292-AD23B5D8C1E4}"/>
              </a:ext>
            </a:extLst>
          </p:cNvPr>
          <p:cNvSpPr/>
          <p:nvPr userDrawn="1"/>
        </p:nvSpPr>
        <p:spPr>
          <a:xfrm>
            <a:off x="8754662" y="1824248"/>
            <a:ext cx="2520000" cy="43926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A9E75E9-42A2-446E-98BA-C95A30BC4CAB}"/>
              </a:ext>
            </a:extLst>
          </p:cNvPr>
          <p:cNvSpPr/>
          <p:nvPr userDrawn="1"/>
        </p:nvSpPr>
        <p:spPr>
          <a:xfrm>
            <a:off x="6129887" y="1818320"/>
            <a:ext cx="2520000" cy="43926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13A3866-BD6E-4E3B-888B-32B2DD72A00E}"/>
              </a:ext>
            </a:extLst>
          </p:cNvPr>
          <p:cNvSpPr/>
          <p:nvPr userDrawn="1"/>
        </p:nvSpPr>
        <p:spPr>
          <a:xfrm>
            <a:off x="3505774" y="1818320"/>
            <a:ext cx="2520000" cy="4392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A52BCB-4E0B-4B6F-8CA6-A4F1EAE5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3D61074C-9AD3-4669-A8F8-CF82B9DBC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9888" y="2432649"/>
            <a:ext cx="2191110" cy="3190542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74307642-D238-4E7A-94A3-75E21E147A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9888" y="1980570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FB9DC069-5E3D-498C-BEA0-B402A3600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4663" y="2432649"/>
            <a:ext cx="2191110" cy="3191774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594F1FD9-31BC-4236-9646-D5250692A9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4663" y="1980570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6" name="Pladsholder til tekst 6">
            <a:extLst>
              <a:ext uri="{FF2B5EF4-FFF2-40B4-BE49-F238E27FC236}">
                <a16:creationId xmlns:a16="http://schemas.microsoft.com/office/drawing/2014/main" id="{0A780993-7245-4B5D-97B3-F91F4951A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2589" y="2432649"/>
            <a:ext cx="2191110" cy="3191774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7" name="Pladsholder til tekst 8">
            <a:extLst>
              <a:ext uri="{FF2B5EF4-FFF2-40B4-BE49-F238E27FC236}">
                <a16:creationId xmlns:a16="http://schemas.microsoft.com/office/drawing/2014/main" id="{8F591E3D-B491-4F86-99B0-E4DDC8ABE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2589" y="1980570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0" name="Pladsholder til billede 28">
            <a:extLst>
              <a:ext uri="{FF2B5EF4-FFF2-40B4-BE49-F238E27FC236}">
                <a16:creationId xmlns:a16="http://schemas.microsoft.com/office/drawing/2014/main" id="{37D0A543-420A-4384-AEEB-1202B5B368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69888" y="5623191"/>
            <a:ext cx="2190750" cy="42236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billede 28">
            <a:extLst>
              <a:ext uri="{FF2B5EF4-FFF2-40B4-BE49-F238E27FC236}">
                <a16:creationId xmlns:a16="http://schemas.microsoft.com/office/drawing/2014/main" id="{92FD227A-1F31-4A0D-9869-7D921BFA748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94512" y="5623191"/>
            <a:ext cx="2190750" cy="42236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2" name="Pladsholder til billede 28">
            <a:extLst>
              <a:ext uri="{FF2B5EF4-FFF2-40B4-BE49-F238E27FC236}">
                <a16:creationId xmlns:a16="http://schemas.microsoft.com/office/drawing/2014/main" id="{3715CEEB-9DDE-438D-8340-AEBC696AA7C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22949" y="5620727"/>
            <a:ext cx="2190750" cy="42236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EF2FFE-6B4A-4638-9076-AA61AA6E300A}"/>
              </a:ext>
            </a:extLst>
          </p:cNvPr>
          <p:cNvSpPr/>
          <p:nvPr userDrawn="1"/>
        </p:nvSpPr>
        <p:spPr>
          <a:xfrm>
            <a:off x="880999" y="1818320"/>
            <a:ext cx="2520000" cy="4392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E87B9625-F08F-482E-BA00-1FE2B778DE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5113" y="2432649"/>
            <a:ext cx="2191110" cy="3190542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6" name="Pladsholder til tekst 8">
            <a:extLst>
              <a:ext uri="{FF2B5EF4-FFF2-40B4-BE49-F238E27FC236}">
                <a16:creationId xmlns:a16="http://schemas.microsoft.com/office/drawing/2014/main" id="{9C66F3C2-FCC7-4713-903E-E12EC87F11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5113" y="1980570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7" name="Pladsholder til billede 28">
            <a:extLst>
              <a:ext uri="{FF2B5EF4-FFF2-40B4-BE49-F238E27FC236}">
                <a16:creationId xmlns:a16="http://schemas.microsoft.com/office/drawing/2014/main" id="{08581496-AF46-42AB-AF9D-E2415589CD4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5113" y="5623191"/>
            <a:ext cx="2190750" cy="422365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9" name="Pladsholder til billede 2">
            <a:extLst>
              <a:ext uri="{FF2B5EF4-FFF2-40B4-BE49-F238E27FC236}">
                <a16:creationId xmlns:a16="http://schemas.microsoft.com/office/drawing/2014/main" id="{C7E22B7E-50C6-43CB-BB52-310350C0A1A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1721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ferenc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>
            <a:extLst>
              <a:ext uri="{FF2B5EF4-FFF2-40B4-BE49-F238E27FC236}">
                <a16:creationId xmlns:a16="http://schemas.microsoft.com/office/drawing/2014/main" id="{492595FC-CBB6-4EEB-8292-AD23B5D8C1E4}"/>
              </a:ext>
            </a:extLst>
          </p:cNvPr>
          <p:cNvSpPr/>
          <p:nvPr userDrawn="1"/>
        </p:nvSpPr>
        <p:spPr>
          <a:xfrm>
            <a:off x="8754662" y="1824248"/>
            <a:ext cx="2520000" cy="43926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A9E75E9-42A2-446E-98BA-C95A30BC4CAB}"/>
              </a:ext>
            </a:extLst>
          </p:cNvPr>
          <p:cNvSpPr/>
          <p:nvPr userDrawn="1"/>
        </p:nvSpPr>
        <p:spPr>
          <a:xfrm>
            <a:off x="6129887" y="1818320"/>
            <a:ext cx="2520000" cy="43926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13A3866-BD6E-4E3B-888B-32B2DD72A00E}"/>
              </a:ext>
            </a:extLst>
          </p:cNvPr>
          <p:cNvSpPr/>
          <p:nvPr userDrawn="1"/>
        </p:nvSpPr>
        <p:spPr>
          <a:xfrm>
            <a:off x="3505774" y="1818320"/>
            <a:ext cx="2520000" cy="4392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A52BCB-4E0B-4B6F-8CA6-A4F1EAE5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3D61074C-9AD3-4669-A8F8-CF82B9DBC8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69888" y="4183813"/>
            <a:ext cx="2191110" cy="1859279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74307642-D238-4E7A-94A3-75E21E147A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69888" y="3688604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FB9DC069-5E3D-498C-BEA0-B402A360035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94663" y="4183813"/>
            <a:ext cx="2191110" cy="1859997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594F1FD9-31BC-4236-9646-D5250692A9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4663" y="3688604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26" name="Pladsholder til tekst 6">
            <a:extLst>
              <a:ext uri="{FF2B5EF4-FFF2-40B4-BE49-F238E27FC236}">
                <a16:creationId xmlns:a16="http://schemas.microsoft.com/office/drawing/2014/main" id="{0A780993-7245-4B5D-97B3-F91F4951AB1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22589" y="4183813"/>
            <a:ext cx="2191110" cy="1859997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7" name="Pladsholder til tekst 8">
            <a:extLst>
              <a:ext uri="{FF2B5EF4-FFF2-40B4-BE49-F238E27FC236}">
                <a16:creationId xmlns:a16="http://schemas.microsoft.com/office/drawing/2014/main" id="{8F591E3D-B491-4F86-99B0-E4DDC8ABE7C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22589" y="3688604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0" name="Pladsholder til billede 28">
            <a:extLst>
              <a:ext uri="{FF2B5EF4-FFF2-40B4-BE49-F238E27FC236}">
                <a16:creationId xmlns:a16="http://schemas.microsoft.com/office/drawing/2014/main" id="{37D0A543-420A-4384-AEEB-1202B5B368A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669888" y="1984076"/>
            <a:ext cx="2190750" cy="160471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billede 28">
            <a:extLst>
              <a:ext uri="{FF2B5EF4-FFF2-40B4-BE49-F238E27FC236}">
                <a16:creationId xmlns:a16="http://schemas.microsoft.com/office/drawing/2014/main" id="{92FD227A-1F31-4A0D-9869-7D921BFA7481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94512" y="1984076"/>
            <a:ext cx="2190750" cy="160471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2" name="Pladsholder til billede 28">
            <a:extLst>
              <a:ext uri="{FF2B5EF4-FFF2-40B4-BE49-F238E27FC236}">
                <a16:creationId xmlns:a16="http://schemas.microsoft.com/office/drawing/2014/main" id="{3715CEEB-9DDE-438D-8340-AEBC696AA7C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22949" y="1981612"/>
            <a:ext cx="2190750" cy="160471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EF2FFE-6B4A-4638-9076-AA61AA6E300A}"/>
              </a:ext>
            </a:extLst>
          </p:cNvPr>
          <p:cNvSpPr/>
          <p:nvPr userDrawn="1"/>
        </p:nvSpPr>
        <p:spPr>
          <a:xfrm>
            <a:off x="880999" y="1818320"/>
            <a:ext cx="2520000" cy="4392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E87B9625-F08F-482E-BA00-1FE2B778DE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45113" y="4183813"/>
            <a:ext cx="2191110" cy="1859279"/>
          </a:xfrm>
        </p:spPr>
        <p:txBody>
          <a:bodyPr anchor="t">
            <a:normAutofit/>
          </a:bodyPr>
          <a:lstStyle>
            <a:lvl1pPr marL="0" indent="0" algn="just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6" name="Pladsholder til tekst 8">
            <a:extLst>
              <a:ext uri="{FF2B5EF4-FFF2-40B4-BE49-F238E27FC236}">
                <a16:creationId xmlns:a16="http://schemas.microsoft.com/office/drawing/2014/main" id="{9C66F3C2-FCC7-4713-903E-E12EC87F118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45113" y="3688604"/>
            <a:ext cx="2191110" cy="391694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7" name="Pladsholder til billede 28">
            <a:extLst>
              <a:ext uri="{FF2B5EF4-FFF2-40B4-BE49-F238E27FC236}">
                <a16:creationId xmlns:a16="http://schemas.microsoft.com/office/drawing/2014/main" id="{08581496-AF46-42AB-AF9D-E2415589CD4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45113" y="1984076"/>
            <a:ext cx="2190750" cy="1604710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092E7EE2-FAE6-4EE3-A9C4-0B3E9F7DC72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42039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billede 2">
            <a:extLst>
              <a:ext uri="{FF2B5EF4-FFF2-40B4-BE49-F238E27FC236}">
                <a16:creationId xmlns:a16="http://schemas.microsoft.com/office/drawing/2014/main" id="{D3A6C5F7-1C34-43E4-943F-19DFCF4B17E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7726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_rediger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dsholder til billede 13">
            <a:extLst>
              <a:ext uri="{FF2B5EF4-FFF2-40B4-BE49-F238E27FC236}">
                <a16:creationId xmlns:a16="http://schemas.microsoft.com/office/drawing/2014/main" id="{3EC0EBD5-6139-444F-B7DC-C186F04FB7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4381500"/>
          </a:xfr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 sz="1100"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80000"/>
              <a:buFont typeface="Arial" panose="020B0604020202020204" pitchFamily="34" charset="0"/>
              <a:buNone/>
              <a:tabLst/>
              <a:defRPr/>
            </a:pPr>
            <a:r>
              <a:rPr lang="da-DK" dirty="0"/>
              <a:t>Klik på ikonet for at udskifte billedet</a:t>
            </a:r>
          </a:p>
        </p:txBody>
      </p:sp>
      <p:sp>
        <p:nvSpPr>
          <p:cNvPr id="41" name="Pladsholder til tekst 2">
            <a:extLst>
              <a:ext uri="{FF2B5EF4-FFF2-40B4-BE49-F238E27FC236}">
                <a16:creationId xmlns:a16="http://schemas.microsoft.com/office/drawing/2014/main" id="{3CA152A5-2EE8-49DE-9B7E-42C59480767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0" y="4381500"/>
            <a:ext cx="12192000" cy="2476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270">
            <a:normAutofit/>
          </a:bodyPr>
          <a:lstStyle>
            <a:lvl1pPr marL="0" indent="0" algn="l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35" name="Pladsholder til tekst 6">
            <a:extLst>
              <a:ext uri="{FF2B5EF4-FFF2-40B4-BE49-F238E27FC236}">
                <a16:creationId xmlns:a16="http://schemas.microsoft.com/office/drawing/2014/main" id="{E87B9625-F08F-482E-BA00-1FE2B778DEF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713" y="4591050"/>
            <a:ext cx="10441287" cy="254444"/>
          </a:xfrm>
        </p:spPr>
        <p:txBody>
          <a:bodyPr anchor="t">
            <a:norm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OM PLUSS</a:t>
            </a:r>
          </a:p>
        </p:txBody>
      </p:sp>
      <p:sp>
        <p:nvSpPr>
          <p:cNvPr id="33" name="Pladsholder til tekst 6">
            <a:extLst>
              <a:ext uri="{FF2B5EF4-FFF2-40B4-BE49-F238E27FC236}">
                <a16:creationId xmlns:a16="http://schemas.microsoft.com/office/drawing/2014/main" id="{17E4F425-1B69-41BA-A554-505A0EC9746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74712" y="4852949"/>
            <a:ext cx="10441287" cy="1347825"/>
          </a:xfrm>
        </p:spPr>
        <p:txBody>
          <a:bodyPr anchor="t">
            <a:normAutofit/>
          </a:bodyPr>
          <a:lstStyle>
            <a:lvl1pPr marL="0" indent="0" algn="just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Siden 2001 har vi bistået virksomheder, organisationer og samfundsinstitutioner i at udvikle og realisere deres potentialer. Det sker via udvikling af </a:t>
            </a:r>
            <a:r>
              <a:rPr lang="da-DK" dirty="0" err="1"/>
              <a:t>governance</a:t>
            </a:r>
            <a:r>
              <a:rPr lang="da-DK" dirty="0"/>
              <a:t>, strategi, ledelse og organisation, samt ved at skabe overblik, beslutningsgrundlag og læring gennem strategiske analyser og evalueringer. I vores adfærd og tænkning styres vi af tre værdier: Værdiskabelse, fairness og troværdighed. Konsulenterne arbejder over hele landet ud fra vores kontorer i Aarhus og København. </a:t>
            </a:r>
          </a:p>
        </p:txBody>
      </p:sp>
      <p:sp>
        <p:nvSpPr>
          <p:cNvPr id="42" name="Pladsholder til billede 2">
            <a:extLst>
              <a:ext uri="{FF2B5EF4-FFF2-40B4-BE49-F238E27FC236}">
                <a16:creationId xmlns:a16="http://schemas.microsoft.com/office/drawing/2014/main" id="{79273B4A-00D2-46F7-BAD8-AD3A1C60015C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980073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t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B027BB2-3767-4EBF-9176-70BB62FC7CC0}"/>
              </a:ext>
            </a:extLst>
          </p:cNvPr>
          <p:cNvSpPr/>
          <p:nvPr userDrawn="1"/>
        </p:nvSpPr>
        <p:spPr>
          <a:xfrm>
            <a:off x="0" y="4374045"/>
            <a:ext cx="12192000" cy="24839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E7AF131-B218-49F7-8078-F8E4F10B7648}"/>
              </a:ext>
            </a:extLst>
          </p:cNvPr>
          <p:cNvSpPr/>
          <p:nvPr userDrawn="1"/>
        </p:nvSpPr>
        <p:spPr>
          <a:xfrm>
            <a:off x="0" y="0"/>
            <a:ext cx="12192000" cy="4374045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994C3425-4AA0-4DE6-9547-2B90C87970C2}"/>
              </a:ext>
            </a:extLst>
          </p:cNvPr>
          <p:cNvSpPr txBox="1"/>
          <p:nvPr userDrawn="1"/>
        </p:nvSpPr>
        <p:spPr>
          <a:xfrm>
            <a:off x="874714" y="4845494"/>
            <a:ext cx="1044257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da-DK" sz="1400" dirty="0">
                <a:solidFill>
                  <a:schemeClr val="bg1"/>
                </a:solidFill>
              </a:rPr>
              <a:t>Siden 2001 har vi bistået virksomheder, organisationer og samfundsinstitutioner i at udvikle og realisere deres potentialer. Det sker via udvikling af </a:t>
            </a:r>
            <a:r>
              <a:rPr lang="da-DK" sz="1400" dirty="0" err="1">
                <a:solidFill>
                  <a:schemeClr val="bg1"/>
                </a:solidFill>
              </a:rPr>
              <a:t>governance</a:t>
            </a:r>
            <a:r>
              <a:rPr lang="da-DK" sz="1400" dirty="0">
                <a:solidFill>
                  <a:schemeClr val="bg1"/>
                </a:solidFill>
              </a:rPr>
              <a:t>, strategi, ledelse og organisation, samt ved at skabe overblik, beslutningsgrundlag og læring gennem strategiske analyser og evalueringer. I vores adfærd og tænkning styres vi af tre værdier: Værdiskabelse, fairness og troværdighed. Konsulenterne arbejder over hele landet ud fra vores kontorer i Aarhus og København.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089E1D1A-A079-41E2-B88C-D03E5B0E26E9}"/>
              </a:ext>
            </a:extLst>
          </p:cNvPr>
          <p:cNvSpPr txBox="1"/>
          <p:nvPr userDrawn="1"/>
        </p:nvSpPr>
        <p:spPr>
          <a:xfrm>
            <a:off x="874712" y="4597545"/>
            <a:ext cx="1044257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90000"/>
              </a:lnSpc>
              <a:spcBef>
                <a:spcPts val="1000"/>
              </a:spcBef>
            </a:pPr>
            <a:r>
              <a:rPr lang="da-DK" sz="1400" b="0" dirty="0">
                <a:solidFill>
                  <a:schemeClr val="bg1"/>
                </a:solidFill>
              </a:rPr>
              <a:t>OM PLUSS</a:t>
            </a:r>
          </a:p>
        </p:txBody>
      </p:sp>
      <p:sp>
        <p:nvSpPr>
          <p:cNvPr id="14" name="Pladsholder til billede 2">
            <a:extLst>
              <a:ext uri="{FF2B5EF4-FFF2-40B4-BE49-F238E27FC236}">
                <a16:creationId xmlns:a16="http://schemas.microsoft.com/office/drawing/2014/main" id="{559952C3-7710-47FA-9352-25C78609063B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3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97109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4412A508-DAAE-45E5-AC10-CE5A6598A6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7012" y="2938467"/>
            <a:ext cx="11737975" cy="3730621"/>
          </a:xfrm>
          <a:solidFill>
            <a:schemeClr val="bg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F03BC7C-1188-46B4-B97E-17B416B652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66975" y="3300412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FDCE0E1-3682-4987-A2BD-BBCBA852E4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89252" y="3300412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16" name="Pladsholder til tekst 6">
            <a:extLst>
              <a:ext uri="{FF2B5EF4-FFF2-40B4-BE49-F238E27FC236}">
                <a16:creationId xmlns:a16="http://schemas.microsoft.com/office/drawing/2014/main" id="{011A5073-3424-4B3D-9DE9-08198B47DA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66975" y="3609973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4E8CE8FD-281C-41D1-81EB-B435196BB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252" y="3609973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C42D4292-AC39-4201-84E0-50AE8C4398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466975" y="3919533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A94A857B-2E67-4378-A7A7-8906206537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252" y="3919533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5BCEA438-EBF8-4113-B771-84151F9145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6975" y="4236233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0CEE900D-EC69-417C-BED0-7050741E57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89252" y="4236233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26" name="Pladsholder til tekst 6">
            <a:extLst>
              <a:ext uri="{FF2B5EF4-FFF2-40B4-BE49-F238E27FC236}">
                <a16:creationId xmlns:a16="http://schemas.microsoft.com/office/drawing/2014/main" id="{117B7451-B120-421C-9955-B9B418DFA7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66975" y="4552932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7" name="Pladsholder til tekst 8">
            <a:extLst>
              <a:ext uri="{FF2B5EF4-FFF2-40B4-BE49-F238E27FC236}">
                <a16:creationId xmlns:a16="http://schemas.microsoft.com/office/drawing/2014/main" id="{CAFEAEC0-EB5D-412F-96CB-9F5A6E4249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9252" y="4552932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28" name="Pladsholder til tekst 6">
            <a:extLst>
              <a:ext uri="{FF2B5EF4-FFF2-40B4-BE49-F238E27FC236}">
                <a16:creationId xmlns:a16="http://schemas.microsoft.com/office/drawing/2014/main" id="{C9F4EB92-EE92-46E3-A475-D0568EFB380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66975" y="4867278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9" name="Pladsholder til tekst 8">
            <a:extLst>
              <a:ext uri="{FF2B5EF4-FFF2-40B4-BE49-F238E27FC236}">
                <a16:creationId xmlns:a16="http://schemas.microsoft.com/office/drawing/2014/main" id="{A75A7DC5-F441-40E3-8C24-FF759904640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89252" y="4867278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7A138A2-8C73-4BA1-A375-7A0689D5BC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2263979"/>
            <a:ext cx="5640388" cy="428625"/>
          </a:xfrm>
        </p:spPr>
        <p:txBody>
          <a:bodyPr anchor="ctr">
            <a:noAutofit/>
          </a:bodyPr>
          <a:lstStyle>
            <a:lvl1pPr marL="0" indent="0">
              <a:buNone/>
              <a:defRPr sz="28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30" name="Pladsholder til tekst 6">
            <a:extLst>
              <a:ext uri="{FF2B5EF4-FFF2-40B4-BE49-F238E27FC236}">
                <a16:creationId xmlns:a16="http://schemas.microsoft.com/office/drawing/2014/main" id="{C131216F-2BCF-47D2-8531-E09F33CDBAA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66975" y="5187555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1" name="Pladsholder til tekst 8">
            <a:extLst>
              <a:ext uri="{FF2B5EF4-FFF2-40B4-BE49-F238E27FC236}">
                <a16:creationId xmlns:a16="http://schemas.microsoft.com/office/drawing/2014/main" id="{4A89F049-FA27-450E-941F-1CB8CA6A6F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89252" y="5187555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32" name="Pladsholder til tekst 6">
            <a:extLst>
              <a:ext uri="{FF2B5EF4-FFF2-40B4-BE49-F238E27FC236}">
                <a16:creationId xmlns:a16="http://schemas.microsoft.com/office/drawing/2014/main" id="{6CA2CEAB-F5BA-47D5-A52F-6759D63A31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466975" y="5501901"/>
            <a:ext cx="8850313" cy="257175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33" name="Pladsholder til tekst 8">
            <a:extLst>
              <a:ext uri="{FF2B5EF4-FFF2-40B4-BE49-F238E27FC236}">
                <a16:creationId xmlns:a16="http://schemas.microsoft.com/office/drawing/2014/main" id="{0D933ED1-D1E9-4D23-A2BF-791E4BA50A8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89252" y="5501901"/>
            <a:ext cx="1453898" cy="257176"/>
          </a:xfrm>
        </p:spPr>
        <p:txBody>
          <a:bodyPr anchor="b"/>
          <a:lstStyle>
            <a:lvl1pPr marL="0" indent="0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35" name="Pladsholder til billede 2">
            <a:extLst>
              <a:ext uri="{FF2B5EF4-FFF2-40B4-BE49-F238E27FC236}">
                <a16:creationId xmlns:a16="http://schemas.microsoft.com/office/drawing/2014/main" id="{876357F0-AADD-4DFB-BE70-95040F3FBAB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0466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0F607B97-6E8D-40D0-8842-C67874A6C727}"/>
              </a:ext>
            </a:extLst>
          </p:cNvPr>
          <p:cNvSpPr/>
          <p:nvPr userDrawn="1"/>
        </p:nvSpPr>
        <p:spPr>
          <a:xfrm>
            <a:off x="0" y="1166165"/>
            <a:ext cx="12192000" cy="5167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68607" y="6451433"/>
            <a:ext cx="263583" cy="284820"/>
          </a:xfrm>
          <a:prstGeom prst="rect">
            <a:avLst/>
          </a:prstGeom>
        </p:spPr>
        <p:txBody>
          <a:bodyPr/>
          <a:lstStyle/>
          <a:p>
            <a:fld id="{E8587106-2619-47FC-9C4F-03EE6D0A5A5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EBD421E-88F2-4E49-8047-C0799FB7E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99600"/>
            <a:ext cx="11185200" cy="720000"/>
          </a:xfrm>
          <a:prstGeom prst="rect">
            <a:avLst/>
          </a:prstGeo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F035EE28-118B-49CE-8CA1-0A8AD5B8877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04000" y="1346400"/>
            <a:ext cx="11185199" cy="4802082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Font typeface="Wingdings" panose="05000000000000000000" pitchFamily="2" charset="2"/>
              <a:buChar char="§"/>
              <a:defRPr sz="1800"/>
            </a:lvl1pPr>
            <a:lvl2pPr marL="447675" indent="-177800">
              <a:defRPr sz="1600"/>
            </a:lvl2pPr>
            <a:lvl3pPr marL="719138" indent="-177800">
              <a:defRPr sz="1600"/>
            </a:lvl3pPr>
            <a:lvl4pPr marL="989013" indent="-187325">
              <a:defRPr sz="1600"/>
            </a:lvl4pPr>
            <a:lvl5pPr marL="1258888" indent="-185738"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 dirty="0"/>
              <a:t>Niveau 1</a:t>
            </a:r>
          </a:p>
          <a:p>
            <a:pPr lvl="1"/>
            <a:r>
              <a:rPr lang="da-DK" noProof="0" dirty="0"/>
              <a:t>Niveau 2</a:t>
            </a:r>
          </a:p>
          <a:p>
            <a:pPr lvl="2"/>
            <a:r>
              <a:rPr lang="da-DK" noProof="0" dirty="0"/>
              <a:t>Niveau 3</a:t>
            </a:r>
          </a:p>
          <a:p>
            <a:pPr lvl="3"/>
            <a:r>
              <a:rPr lang="da-DK" noProof="0" dirty="0"/>
              <a:t>Niveau 4</a:t>
            </a:r>
          </a:p>
          <a:p>
            <a:pPr lvl="4"/>
            <a:r>
              <a:rPr lang="da-DK" noProof="0" dirty="0"/>
              <a:t>Niveau 5</a:t>
            </a:r>
          </a:p>
        </p:txBody>
      </p:sp>
    </p:spTree>
    <p:extLst>
      <p:ext uri="{BB962C8B-B14F-4D97-AF65-F5344CB8AC3E}">
        <p14:creationId xmlns:p14="http://schemas.microsoft.com/office/powerpoint/2010/main" val="3932099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376B6934-ECD2-4521-B9C9-FBEE47D228EB}"/>
              </a:ext>
            </a:extLst>
          </p:cNvPr>
          <p:cNvSpPr/>
          <p:nvPr userDrawn="1"/>
        </p:nvSpPr>
        <p:spPr>
          <a:xfrm>
            <a:off x="0" y="1166165"/>
            <a:ext cx="12192000" cy="51679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768607" y="6451433"/>
            <a:ext cx="263583" cy="284820"/>
          </a:xfrm>
          <a:prstGeom prst="rect">
            <a:avLst/>
          </a:prstGeom>
        </p:spPr>
        <p:txBody>
          <a:bodyPr/>
          <a:lstStyle/>
          <a:p>
            <a:fld id="{E8587106-2619-47FC-9C4F-03EE6D0A5A5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81E2F04-4754-4508-8315-B358D6356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999" y="399600"/>
            <a:ext cx="11185200" cy="7200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55F85B6E-0798-4FCB-9AD4-1A5CD64A09D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504001" y="1346400"/>
            <a:ext cx="3513599" cy="4802082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Font typeface="Wingdings" panose="05000000000000000000" pitchFamily="2" charset="2"/>
              <a:buChar char="§"/>
              <a:defRPr sz="1100"/>
            </a:lvl1pPr>
            <a:lvl2pPr marL="447675" indent="-177800">
              <a:defRPr sz="1100"/>
            </a:lvl2pPr>
            <a:lvl3pPr marL="719138" indent="-177800">
              <a:defRPr sz="1100"/>
            </a:lvl3pPr>
            <a:lvl4pPr marL="989013" indent="-187325">
              <a:defRPr sz="1100"/>
            </a:lvl4pPr>
            <a:lvl5pPr marL="1258888" indent="-185738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Niveau 1</a:t>
            </a:r>
          </a:p>
          <a:p>
            <a:pPr lvl="1"/>
            <a:r>
              <a:rPr lang="da-DK" noProof="0"/>
              <a:t>Niveau 2</a:t>
            </a:r>
          </a:p>
          <a:p>
            <a:pPr lvl="2"/>
            <a:r>
              <a:rPr lang="da-DK" noProof="0"/>
              <a:t>Niveau 3</a:t>
            </a:r>
          </a:p>
          <a:p>
            <a:pPr lvl="3"/>
            <a:r>
              <a:rPr lang="da-DK" noProof="0"/>
              <a:t>Niveau 4</a:t>
            </a:r>
          </a:p>
          <a:p>
            <a:pPr lvl="4"/>
            <a:r>
              <a:rPr lang="da-DK" noProof="0"/>
              <a:t>Niveau 5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92E73D6B-518F-4C95-A06F-D739C5A9BBF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8175600" y="1346400"/>
            <a:ext cx="3513599" cy="4802082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Font typeface="Wingdings" panose="05000000000000000000" pitchFamily="2" charset="2"/>
              <a:buChar char="§"/>
              <a:defRPr sz="1100"/>
            </a:lvl1pPr>
            <a:lvl2pPr marL="447675" indent="-177800">
              <a:defRPr sz="1100"/>
            </a:lvl2pPr>
            <a:lvl3pPr marL="719138" indent="-177800">
              <a:defRPr sz="1100"/>
            </a:lvl3pPr>
            <a:lvl4pPr marL="989013" indent="-187325">
              <a:defRPr sz="1100"/>
            </a:lvl4pPr>
            <a:lvl5pPr marL="1258888" indent="-185738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Niveau 1</a:t>
            </a:r>
          </a:p>
          <a:p>
            <a:pPr lvl="1"/>
            <a:r>
              <a:rPr lang="da-DK" noProof="0"/>
              <a:t>Niveau 2</a:t>
            </a:r>
          </a:p>
          <a:p>
            <a:pPr lvl="2"/>
            <a:r>
              <a:rPr lang="da-DK" noProof="0"/>
              <a:t>Niveau 3</a:t>
            </a:r>
          </a:p>
          <a:p>
            <a:pPr lvl="3"/>
            <a:r>
              <a:rPr lang="da-DK" noProof="0"/>
              <a:t>Niveau 4</a:t>
            </a:r>
          </a:p>
          <a:p>
            <a:pPr lvl="4"/>
            <a:r>
              <a:rPr lang="da-DK" noProof="0"/>
              <a:t>Niveau 5</a:t>
            </a:r>
          </a:p>
        </p:txBody>
      </p:sp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40E8B1D2-09E0-40A1-9205-816B3DD5DB18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337999" y="1346400"/>
            <a:ext cx="3513600" cy="4802082"/>
          </a:xfrm>
          <a:prstGeom prst="rect">
            <a:avLst/>
          </a:prstGeom>
        </p:spPr>
        <p:txBody>
          <a:bodyPr>
            <a:normAutofit/>
          </a:bodyPr>
          <a:lstStyle>
            <a:lvl1pPr marL="177800" indent="-177800">
              <a:buFont typeface="Wingdings" panose="05000000000000000000" pitchFamily="2" charset="2"/>
              <a:buChar char="§"/>
              <a:defRPr sz="1100"/>
            </a:lvl1pPr>
            <a:lvl2pPr marL="447675" indent="-177800">
              <a:defRPr sz="1100"/>
            </a:lvl2pPr>
            <a:lvl3pPr marL="719138" indent="-177800">
              <a:defRPr sz="1100"/>
            </a:lvl3pPr>
            <a:lvl4pPr marL="989013" indent="-187325">
              <a:defRPr sz="1100"/>
            </a:lvl4pPr>
            <a:lvl5pPr marL="1258888" indent="-185738"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noProof="0"/>
              <a:t>Niveau 1</a:t>
            </a:r>
          </a:p>
          <a:p>
            <a:pPr lvl="1"/>
            <a:r>
              <a:rPr lang="da-DK" noProof="0"/>
              <a:t>Niveau 2</a:t>
            </a:r>
          </a:p>
          <a:p>
            <a:pPr lvl="2"/>
            <a:r>
              <a:rPr lang="da-DK" noProof="0"/>
              <a:t>Niveau 3</a:t>
            </a:r>
          </a:p>
          <a:p>
            <a:pPr lvl="3"/>
            <a:r>
              <a:rPr lang="da-DK" noProof="0"/>
              <a:t>Niveau 4</a:t>
            </a:r>
          </a:p>
          <a:p>
            <a:pPr lvl="4"/>
            <a:r>
              <a:rPr lang="da-DK" noProof="0"/>
              <a:t>Niveau 5</a:t>
            </a:r>
          </a:p>
        </p:txBody>
      </p:sp>
    </p:spTree>
    <p:extLst>
      <p:ext uri="{BB962C8B-B14F-4D97-AF65-F5344CB8AC3E}">
        <p14:creationId xmlns:p14="http://schemas.microsoft.com/office/powerpoint/2010/main" val="755985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dho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tekst 2">
            <a:extLst>
              <a:ext uri="{FF2B5EF4-FFF2-40B4-BE49-F238E27FC236}">
                <a16:creationId xmlns:a16="http://schemas.microsoft.com/office/drawing/2014/main" id="{4412A508-DAAE-45E5-AC10-CE5A6598A64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227012" y="2938467"/>
            <a:ext cx="11737975" cy="3730621"/>
          </a:xfrm>
          <a:solidFill>
            <a:schemeClr val="accent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AF03BC7C-1188-46B4-B97E-17B416B652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74713" y="4040664"/>
            <a:ext cx="2551947" cy="2160111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0FDCE0E1-3682-4987-A2BD-BBCBA852E4B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78546" y="3300412"/>
            <a:ext cx="2548113" cy="650486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1</a:t>
            </a:r>
          </a:p>
        </p:txBody>
      </p:sp>
      <p:sp>
        <p:nvSpPr>
          <p:cNvPr id="16" name="Pladsholder til tekst 6">
            <a:extLst>
              <a:ext uri="{FF2B5EF4-FFF2-40B4-BE49-F238E27FC236}">
                <a16:creationId xmlns:a16="http://schemas.microsoft.com/office/drawing/2014/main" id="{011A5073-3424-4B3D-9DE9-08198B47DAF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08235" y="4040662"/>
            <a:ext cx="2551947" cy="2160111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17" name="Pladsholder til tekst 8">
            <a:extLst>
              <a:ext uri="{FF2B5EF4-FFF2-40B4-BE49-F238E27FC236}">
                <a16:creationId xmlns:a16="http://schemas.microsoft.com/office/drawing/2014/main" id="{4E8CE8FD-281C-41D1-81EB-B435196BBB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508235" y="3303962"/>
            <a:ext cx="2548113" cy="646936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2</a:t>
            </a:r>
          </a:p>
        </p:txBody>
      </p:sp>
      <p:sp>
        <p:nvSpPr>
          <p:cNvPr id="22" name="Pladsholder til tekst 6">
            <a:extLst>
              <a:ext uri="{FF2B5EF4-FFF2-40B4-BE49-F238E27FC236}">
                <a16:creationId xmlns:a16="http://schemas.microsoft.com/office/drawing/2014/main" id="{C42D4292-AC39-4201-84E0-50AE8C43985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41757" y="4040662"/>
            <a:ext cx="2551947" cy="2160111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3" name="Pladsholder til tekst 8">
            <a:extLst>
              <a:ext uri="{FF2B5EF4-FFF2-40B4-BE49-F238E27FC236}">
                <a16:creationId xmlns:a16="http://schemas.microsoft.com/office/drawing/2014/main" id="{A94A857B-2E67-4378-A7A7-8906206537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3073" y="3300412"/>
            <a:ext cx="2554215" cy="650486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4</a:t>
            </a:r>
          </a:p>
        </p:txBody>
      </p:sp>
      <p:sp>
        <p:nvSpPr>
          <p:cNvPr id="24" name="Pladsholder til tekst 6">
            <a:extLst>
              <a:ext uri="{FF2B5EF4-FFF2-40B4-BE49-F238E27FC236}">
                <a16:creationId xmlns:a16="http://schemas.microsoft.com/office/drawing/2014/main" id="{5BCEA438-EBF8-4113-B771-84151F9145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5340" y="4040663"/>
            <a:ext cx="2551947" cy="2160000"/>
          </a:xfrm>
        </p:spPr>
        <p:txBody>
          <a:bodyPr anchor="t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indsætte tekst</a:t>
            </a:r>
          </a:p>
        </p:txBody>
      </p:sp>
      <p:sp>
        <p:nvSpPr>
          <p:cNvPr id="25" name="Pladsholder til tekst 8">
            <a:extLst>
              <a:ext uri="{FF2B5EF4-FFF2-40B4-BE49-F238E27FC236}">
                <a16:creationId xmlns:a16="http://schemas.microsoft.com/office/drawing/2014/main" id="{0CEE900D-EC69-417C-BED0-7050741E57B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5654" y="3300412"/>
            <a:ext cx="2548113" cy="650486"/>
          </a:xfrm>
        </p:spPr>
        <p:txBody>
          <a:bodyPr anchor="b"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3</a:t>
            </a:r>
          </a:p>
        </p:txBody>
      </p:sp>
      <p:sp>
        <p:nvSpPr>
          <p:cNvPr id="15" name="Pladsholder til tekst 14">
            <a:extLst>
              <a:ext uri="{FF2B5EF4-FFF2-40B4-BE49-F238E27FC236}">
                <a16:creationId xmlns:a16="http://schemas.microsoft.com/office/drawing/2014/main" id="{C7A138A2-8C73-4BA1-A375-7A0689D5BC4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4713" y="2263979"/>
            <a:ext cx="5640388" cy="428625"/>
          </a:xfrm>
        </p:spPr>
        <p:txBody>
          <a:bodyPr anchor="ctr">
            <a:noAutofit/>
          </a:bodyPr>
          <a:lstStyle>
            <a:lvl1pPr marL="0" indent="0">
              <a:buNone/>
              <a:defRPr sz="2800" b="1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a-DK" dirty="0"/>
              <a:t>KLIK FOR AT INDSÆTTE TITEL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971377BB-5D60-4259-9574-9D2DDB4E66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 rot="5400000">
            <a:off x="2011916" y="4724663"/>
            <a:ext cx="2916000" cy="36000"/>
          </a:xfrm>
          <a:solidFill>
            <a:schemeClr val="bg1"/>
          </a:solidFill>
          <a:ln w="28575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1" name="Pladsholder til tekst 2">
            <a:extLst>
              <a:ext uri="{FF2B5EF4-FFF2-40B4-BE49-F238E27FC236}">
                <a16:creationId xmlns:a16="http://schemas.microsoft.com/office/drawing/2014/main" id="{56E39703-23DB-4790-BF4B-83D05648D4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 rot="5400000">
            <a:off x="4645950" y="4724663"/>
            <a:ext cx="2916000" cy="36000"/>
          </a:xfrm>
          <a:solidFill>
            <a:schemeClr val="bg1"/>
          </a:solidFill>
          <a:ln w="28575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6" name="Pladsholder til tekst 2">
            <a:extLst>
              <a:ext uri="{FF2B5EF4-FFF2-40B4-BE49-F238E27FC236}">
                <a16:creationId xmlns:a16="http://schemas.microsoft.com/office/drawing/2014/main" id="{B2098ED5-AD3B-4DD0-93D0-DD1F86DEC6D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rot="5400000">
            <a:off x="7277052" y="4724663"/>
            <a:ext cx="2916000" cy="36000"/>
          </a:xfrm>
          <a:solidFill>
            <a:schemeClr val="bg1"/>
          </a:solidFill>
          <a:ln w="28575">
            <a:noFill/>
          </a:ln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da-DK" dirty="0"/>
              <a:t>.</a:t>
            </a:r>
          </a:p>
        </p:txBody>
      </p:sp>
      <p:sp>
        <p:nvSpPr>
          <p:cNvPr id="28" name="Pladsholder til billede 2">
            <a:extLst>
              <a:ext uri="{FF2B5EF4-FFF2-40B4-BE49-F238E27FC236}">
                <a16:creationId xmlns:a16="http://schemas.microsoft.com/office/drawing/2014/main" id="{3E1AF3DB-0E73-4D98-9A8F-37E6B4D0DDD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01570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07DE0956-67E4-42CD-BB2C-9115F325AF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4852927" y="-442976"/>
            <a:ext cx="2486147" cy="1173797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881B72-AD86-42AB-BC24-512B374B6D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16725" y="4268004"/>
            <a:ext cx="6900564" cy="646175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da-DK" dirty="0"/>
              <a:t>Klik for indsætte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43BED0F-45FD-42BF-AF52-B3A7A7BEDA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16724" y="4958989"/>
            <a:ext cx="6900564" cy="1165368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indsætte tekst</a:t>
            </a:r>
          </a:p>
        </p:txBody>
      </p:sp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BF364530-331B-401C-9221-151E08458DC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0878443">
            <a:off x="1014784" y="2783835"/>
            <a:ext cx="2779837" cy="2779837"/>
          </a:xfrm>
          <a:solidFill>
            <a:schemeClr val="accent2"/>
          </a:solidFill>
        </p:spPr>
        <p:txBody>
          <a:bodyPr>
            <a:normAutofit/>
          </a:bodyPr>
          <a:lstStyle>
            <a:lvl1pPr marL="0" indent="0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ændre farven på firkanten</a:t>
            </a:r>
          </a:p>
        </p:txBody>
      </p:sp>
      <p:sp>
        <p:nvSpPr>
          <p:cNvPr id="12" name="Pladsholder til billede 2">
            <a:extLst>
              <a:ext uri="{FF2B5EF4-FFF2-40B4-BE49-F238E27FC236}">
                <a16:creationId xmlns:a16="http://schemas.microsoft.com/office/drawing/2014/main" id="{45F5203F-61DE-4DDE-9122-76207509AD67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16956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B54CA0D6-F1EC-4A7E-98F7-F6BB47011B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16200000">
            <a:off x="2867502" y="-2428402"/>
            <a:ext cx="6457000" cy="11737976"/>
          </a:xfrm>
          <a:solidFill>
            <a:schemeClr val="accent1"/>
          </a:solidFill>
        </p:spPr>
        <p:txBody>
          <a:bodyPr>
            <a:normAutofit/>
          </a:bodyPr>
          <a:lstStyle>
            <a:lvl1pPr marL="0" indent="0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881B72-AD86-42AB-BC24-512B374B6D4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713" y="4331368"/>
            <a:ext cx="6935488" cy="1869407"/>
          </a:xfrm>
        </p:spPr>
        <p:txBody>
          <a:bodyPr anchor="t">
            <a:normAutofit/>
          </a:bodyPr>
          <a:lstStyle>
            <a:lvl1pPr algn="l">
              <a:defRPr sz="4000" cap="all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KLIK FOR INDSÆTTE TITEL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43BED0F-45FD-42BF-AF52-B3A7A7BEDA7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9758" y="1808163"/>
            <a:ext cx="3027530" cy="439261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Klik for at indsætte tekst</a:t>
            </a:r>
          </a:p>
        </p:txBody>
      </p:sp>
      <p:sp>
        <p:nvSpPr>
          <p:cNvPr id="11" name="Pladsholder til tekst 2">
            <a:extLst>
              <a:ext uri="{FF2B5EF4-FFF2-40B4-BE49-F238E27FC236}">
                <a16:creationId xmlns:a16="http://schemas.microsoft.com/office/drawing/2014/main" id="{403C1C50-4043-41A7-BB18-0C69BF56EF4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5400000">
            <a:off x="5997770" y="3971867"/>
            <a:ext cx="4392612" cy="45719"/>
          </a:xfrm>
          <a:solidFill>
            <a:schemeClr val="bg1"/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1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Klik for at ændre farven på stregen</a:t>
            </a:r>
          </a:p>
        </p:txBody>
      </p:sp>
      <p:sp>
        <p:nvSpPr>
          <p:cNvPr id="9" name="Pladsholder til billede 2">
            <a:extLst>
              <a:ext uri="{FF2B5EF4-FFF2-40B4-BE49-F238E27FC236}">
                <a16:creationId xmlns:a16="http://schemas.microsoft.com/office/drawing/2014/main" id="{661C2EE8-A653-4CEC-A621-AE456867A509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0008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Ét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21939DF4-A48E-4519-9A2B-B6B183CD2B0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825626"/>
            <a:ext cx="12192000" cy="4375150"/>
          </a:xfrm>
          <a:solidFill>
            <a:schemeClr val="bg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A52BCB-4E0B-4B6F-8CA6-A4F1EAE5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8F26C44-0B73-411E-AE32-CBAD57CA3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000" y="2025151"/>
            <a:ext cx="10440000" cy="39760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7" name="Pladsholder til billede 2">
            <a:extLst>
              <a:ext uri="{FF2B5EF4-FFF2-40B4-BE49-F238E27FC236}">
                <a16:creationId xmlns:a16="http://schemas.microsoft.com/office/drawing/2014/main" id="{D167C1D0-8794-4206-91E1-9CDC7746A78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4309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77F4AAE9-E021-4367-919D-782690141C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825626"/>
            <a:ext cx="12192000" cy="4375150"/>
          </a:xfrm>
          <a:solidFill>
            <a:schemeClr val="bg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8356FA-3962-4F44-8BD8-1BFCAB90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ADCF9F-09C8-495B-912D-5A32D4733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330" y="2030661"/>
            <a:ext cx="5040000" cy="39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E62CF9-F857-4838-A214-4780999DF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0670" y="2030661"/>
            <a:ext cx="5040000" cy="39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88DB2C53-F835-469F-9E49-74A41EAF1A3E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5376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2">
            <a:extLst>
              <a:ext uri="{FF2B5EF4-FFF2-40B4-BE49-F238E27FC236}">
                <a16:creationId xmlns:a16="http://schemas.microsoft.com/office/drawing/2014/main" id="{77F4AAE9-E021-4367-919D-782690141C5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-8008" y="1801813"/>
            <a:ext cx="12192000" cy="4375150"/>
          </a:xfrm>
          <a:solidFill>
            <a:schemeClr val="bg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A8356FA-3962-4F44-8BD8-1BFCAB90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ADCF9F-09C8-495B-912D-5A32D4733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330" y="2032772"/>
            <a:ext cx="3240000" cy="39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4E62CF9-F857-4838-A214-4780999DF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54654" y="2032772"/>
            <a:ext cx="3240000" cy="39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466B0DD6-765D-494A-93EA-EC3AF3F2621F}"/>
              </a:ext>
            </a:extLst>
          </p:cNvPr>
          <p:cNvSpPr>
            <a:spLocks noGrp="1"/>
          </p:cNvSpPr>
          <p:nvPr>
            <p:ph sz="half" idx="24"/>
          </p:nvPr>
        </p:nvSpPr>
        <p:spPr>
          <a:xfrm>
            <a:off x="4467992" y="2032772"/>
            <a:ext cx="3240000" cy="397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Pladsholder til billede 2">
            <a:extLst>
              <a:ext uri="{FF2B5EF4-FFF2-40B4-BE49-F238E27FC236}">
                <a16:creationId xmlns:a16="http://schemas.microsoft.com/office/drawing/2014/main" id="{1010B8C9-4E99-41CF-B839-E4A5C76C221C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26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5909A5-E73E-4240-9F05-EDF0BF7B7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0" y="368300"/>
            <a:ext cx="10435958" cy="132238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Pladsholder til tekst 2">
            <a:extLst>
              <a:ext uri="{FF2B5EF4-FFF2-40B4-BE49-F238E27FC236}">
                <a16:creationId xmlns:a16="http://schemas.microsoft.com/office/drawing/2014/main" id="{3432302E-4964-452A-B069-8C7AA989E39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0" y="1825626"/>
            <a:ext cx="12192000" cy="4375150"/>
          </a:xfrm>
          <a:solidFill>
            <a:schemeClr val="bg2"/>
          </a:solidFill>
        </p:spPr>
        <p:txBody>
          <a:bodyPr vert="vert270">
            <a:normAutofit/>
          </a:bodyPr>
          <a:lstStyle>
            <a:lvl1pPr marL="0" indent="0">
              <a:buNone/>
              <a:defRPr sz="11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Klik for at ændre farven på firkanten</a:t>
            </a:r>
          </a:p>
        </p:txBody>
      </p:sp>
      <p:sp>
        <p:nvSpPr>
          <p:cNvPr id="5" name="Pladsholder til billede 2">
            <a:extLst>
              <a:ext uri="{FF2B5EF4-FFF2-40B4-BE49-F238E27FC236}">
                <a16:creationId xmlns:a16="http://schemas.microsoft.com/office/drawing/2014/main" id="{BB32A43B-FD16-4785-9720-70970A7C079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11007677" y="6297283"/>
            <a:ext cx="923925" cy="254444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859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F8BEC229-C718-401E-9E3A-5E0E92F03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330" y="368300"/>
            <a:ext cx="10440000" cy="132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69C6DBB-7C81-4563-9652-999093273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74713" y="1825625"/>
            <a:ext cx="10440000" cy="437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571D01B-A5CA-476F-88F4-4D70AC600E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30223" y="6355061"/>
            <a:ext cx="2096234" cy="260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C44362-1F5F-49C4-896D-2F5B4D22D638}" type="datetime2">
              <a:rPr lang="da-DK" smtClean="0"/>
              <a:t>16. marts 2021</a:t>
            </a:fld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E265D5A-96D9-4603-A58F-2F83B499F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1330" y="6355060"/>
            <a:ext cx="6728089" cy="2601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635EB81-4ED1-4746-B395-F4DDB9883D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55032" y="6355062"/>
            <a:ext cx="536276" cy="260109"/>
          </a:xfrm>
          <a:prstGeom prst="rect">
            <a:avLst/>
          </a:prstGeom>
        </p:spPr>
        <p:txBody>
          <a:bodyPr vert="horz" lIns="0" tIns="45720" rIns="91440" bIns="45720" rtlCol="0" anchor="b"/>
          <a:lstStyle>
            <a:lvl1pPr algn="r">
              <a:defRPr sz="9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a-DK" dirty="0">
                <a:latin typeface="Yu Gothic" panose="020B0400000000000000" pitchFamily="34" charset="-128"/>
                <a:ea typeface="Yu Gothic" panose="020B0400000000000000" pitchFamily="34" charset="-128"/>
              </a:rPr>
              <a:t>Ⅰ  </a:t>
            </a:r>
            <a:fld id="{9B2420FE-77E8-40B1-B1EC-53DDC5463EC1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2" name="Pladsholder til billede 2">
            <a:extLst>
              <a:ext uri="{FF2B5EF4-FFF2-40B4-BE49-F238E27FC236}">
                <a16:creationId xmlns:a16="http://schemas.microsoft.com/office/drawing/2014/main" id="{F3E3C0E3-423A-4F5F-9569-2908D36E2EF2}"/>
              </a:ext>
            </a:extLst>
          </p:cNvPr>
          <p:cNvSpPr txBox="1">
            <a:spLocks/>
          </p:cNvSpPr>
          <p:nvPr userDrawn="1"/>
        </p:nvSpPr>
        <p:spPr>
          <a:xfrm>
            <a:off x="11015851" y="6305992"/>
            <a:ext cx="923925" cy="254444"/>
          </a:xfrm>
          <a:prstGeom prst="rect">
            <a:avLst/>
          </a:prstGeom>
          <a:blipFill dpi="0"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34173" b="-34173"/>
            </a:stretch>
          </a:blipFill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80000"/>
              <a:buFont typeface="Arial" panose="020B0604020202020204" pitchFamily="34" charset="0"/>
              <a:buNone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3023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2663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9862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26032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708" r:id="rId2"/>
    <p:sldLayoutId id="2147483709" r:id="rId3"/>
    <p:sldLayoutId id="2147483669" r:id="rId4"/>
    <p:sldLayoutId id="2147483704" r:id="rId5"/>
    <p:sldLayoutId id="2147483681" r:id="rId6"/>
    <p:sldLayoutId id="2147483672" r:id="rId7"/>
    <p:sldLayoutId id="2147483707" r:id="rId8"/>
    <p:sldLayoutId id="2147483674" r:id="rId9"/>
    <p:sldLayoutId id="2147483705" r:id="rId10"/>
    <p:sldLayoutId id="2147483676" r:id="rId11"/>
    <p:sldLayoutId id="2147483677" r:id="rId12"/>
    <p:sldLayoutId id="2147483682" r:id="rId13"/>
    <p:sldLayoutId id="2147483710" r:id="rId14"/>
    <p:sldLayoutId id="2147483670" r:id="rId15"/>
    <p:sldLayoutId id="2147483683" r:id="rId16"/>
    <p:sldLayoutId id="2147483675" r:id="rId17"/>
    <p:sldLayoutId id="2147483711" r:id="rId18"/>
    <p:sldLayoutId id="2147483712" r:id="rId19"/>
    <p:sldLayoutId id="2147483714" r:id="rId20"/>
    <p:sldLayoutId id="2147483715" r:id="rId2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82663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6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625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>
          <p15:clr>
            <a:srgbClr val="F26B43"/>
          </p15:clr>
        </p15:guide>
        <p15:guide id="2" pos="7129" userDrawn="1">
          <p15:clr>
            <a:srgbClr val="F26B43"/>
          </p15:clr>
        </p15:guide>
        <p15:guide id="3" orient="horz" pos="3906">
          <p15:clr>
            <a:srgbClr val="F26B43"/>
          </p15:clr>
        </p15:guide>
        <p15:guide id="4" pos="551" userDrawn="1">
          <p15:clr>
            <a:srgbClr val="F26B43"/>
          </p15:clr>
        </p15:guide>
        <p15:guide id="5" orient="horz" pos="119" userDrawn="1">
          <p15:clr>
            <a:srgbClr val="F26B43"/>
          </p15:clr>
        </p15:guide>
        <p15:guide id="6" orient="horz" pos="4201" userDrawn="1">
          <p15:clr>
            <a:srgbClr val="F26B43"/>
          </p15:clr>
        </p15:guide>
        <p15:guide id="7" pos="7537" userDrawn="1">
          <p15:clr>
            <a:srgbClr val="F26B43"/>
          </p15:clr>
        </p15:guide>
        <p15:guide id="8" pos="143" userDrawn="1">
          <p15:clr>
            <a:srgbClr val="F26B43"/>
          </p15:clr>
        </p15:guide>
        <p15:guide id="9" orient="horz" pos="1139" userDrawn="1">
          <p15:clr>
            <a:srgbClr val="F26B43"/>
          </p15:clr>
        </p15:guide>
        <p15:guide id="10" orient="horz" pos="1071" userDrawn="1">
          <p15:clr>
            <a:srgbClr val="F26B43"/>
          </p15:clr>
        </p15:guide>
        <p15:guide id="11" orient="horz" pos="1275" userDrawn="1">
          <p15:clr>
            <a:srgbClr val="F26B43"/>
          </p15:clr>
        </p15:guide>
        <p15:guide id="12" pos="7446" userDrawn="1">
          <p15:clr>
            <a:srgbClr val="F26B43"/>
          </p15:clr>
        </p15:guide>
        <p15:guide id="13" orient="horz" pos="411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ladsholder til billede 13" descr="Et billede, der indeholder opbevarer, kvinde, mand, sidder&#10;&#10;Automatisk genereret beskrivelse">
            <a:extLst>
              <a:ext uri="{FF2B5EF4-FFF2-40B4-BE49-F238E27FC236}">
                <a16:creationId xmlns:a16="http://schemas.microsoft.com/office/drawing/2014/main" id="{F08BAABE-D818-4045-8AE4-D45F1E69F41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" b="7820"/>
          <a:stretch>
            <a:fillRect/>
          </a:stretch>
        </p:blipFill>
        <p:spPr/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2C578B4-6190-4BEE-B244-DB9DD4D7D4D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solidFill>
            <a:schemeClr val="accent3">
              <a:alpha val="80000"/>
            </a:schemeClr>
          </a:solidFill>
        </p:spPr>
        <p:txBody>
          <a:bodyPr/>
          <a:lstStyle/>
          <a:p>
            <a:endParaRPr lang="da-DK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C1716D4-4A9F-47B8-BC47-608246D72EF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Gruppeproces</a:t>
            </a:r>
          </a:p>
        </p:txBody>
      </p:sp>
      <p:sp>
        <p:nvSpPr>
          <p:cNvPr id="5" name="Undertitel 4">
            <a:extLst>
              <a:ext uri="{FF2B5EF4-FFF2-40B4-BE49-F238E27FC236}">
                <a16:creationId xmlns:a16="http://schemas.microsoft.com/office/drawing/2014/main" id="{0F84E789-3DAD-45CB-B02F-7ACC631091F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Bilag 2: Forløb om Fremtidens megabyer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37469405-5D14-4731-BF2C-1D517F9873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sz="1000" dirty="0"/>
              <a:t>Samfundsrelevante problemstillinger i naturvidenskabsundervisningen</a:t>
            </a:r>
          </a:p>
        </p:txBody>
      </p:sp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23338033-9C8D-4DFF-AE4F-6391DE81DE1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fontScale="25000" lnSpcReduction="20000"/>
          </a:bodyPr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85808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75D95AC-7BF8-472B-BE45-6578C721E0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0C4A02-CBCC-4062-9331-36D4AC43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Individuel øvelse: Hvordan bruges de ni roller?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8696416-7881-4F0D-8C9F-4182FD256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Prøv at udpege de 2-3 roller i en gruppe, som du vil have nemmest ved at udfylde. Prøv også at finde 1-2 roller, som du vil have sværest ved at udfylde. Tænk evt. på din rolle i tidligere gruppearbejder.</a:t>
            </a:r>
          </a:p>
          <a:p>
            <a:r>
              <a:rPr lang="da-DK" dirty="0"/>
              <a:t>Skriv en diskussion af dine styrker og svagheder.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i="1" dirty="0"/>
              <a:t>Når man kender hinandens styrker og svagheder, er det nemmere at bære over med de andre gruppemedlemmer og kompensere for de roller/styrker, der måtte mangle i gruppen</a:t>
            </a:r>
          </a:p>
        </p:txBody>
      </p:sp>
    </p:spTree>
    <p:extLst>
      <p:ext uri="{BB962C8B-B14F-4D97-AF65-F5344CB8AC3E}">
        <p14:creationId xmlns:p14="http://schemas.microsoft.com/office/powerpoint/2010/main" val="4290233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875D95AC-7BF8-472B-BE45-6578C721E09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0C4A02-CBCC-4062-9331-36D4AC43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At lave en gruppekontrakt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8696416-7881-4F0D-8C9F-4182FD256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a-DK" sz="1800" dirty="0"/>
              <a:t>For at lave en gruppekontrakt skal I igennem tre trin:</a:t>
            </a:r>
          </a:p>
          <a:p>
            <a:pPr marL="0" indent="0">
              <a:buNone/>
            </a:pPr>
            <a:r>
              <a:rPr lang="da-DK" sz="1800" b="1" dirty="0"/>
              <a:t>Trin 1:</a:t>
            </a:r>
          </a:p>
          <a:p>
            <a:r>
              <a:rPr lang="da-DK" sz="1800" dirty="0"/>
              <a:t>Hvad betyder ‘succes’ for mig? Og for vores gruppe?</a:t>
            </a:r>
          </a:p>
          <a:p>
            <a:r>
              <a:rPr lang="da-DK" sz="1800" dirty="0"/>
              <a:t>Hvad betyder ‘fejltagelser’ for mig? Og for vores gruppe?</a:t>
            </a:r>
          </a:p>
          <a:p>
            <a:pPr marL="0" indent="0">
              <a:buNone/>
            </a:pPr>
            <a:r>
              <a:rPr lang="da-DK" sz="1800" b="1" dirty="0"/>
              <a:t>Trin 2</a:t>
            </a:r>
            <a:r>
              <a:rPr lang="da-DK" sz="1800" dirty="0"/>
              <a:t>:</a:t>
            </a:r>
          </a:p>
          <a:p>
            <a:r>
              <a:rPr lang="da-DK" sz="1800" dirty="0"/>
              <a:t>Fremlæg for hinanden og diskuter</a:t>
            </a:r>
          </a:p>
          <a:p>
            <a:pPr marL="0" indent="0">
              <a:buNone/>
            </a:pPr>
            <a:r>
              <a:rPr lang="da-DK" sz="1800" b="1" dirty="0"/>
              <a:t>Trin 3:</a:t>
            </a:r>
          </a:p>
          <a:p>
            <a:r>
              <a:rPr lang="da-DK" sz="1800" dirty="0"/>
              <a:t>Lav en gruppekontrakt om hvordan og hvornår arbejder vi? Struktur på arbejdet? Hvordan håndterer vi konflikter? Etc.</a:t>
            </a:r>
          </a:p>
          <a:p>
            <a:pPr marL="0" indent="0">
              <a:buNone/>
            </a:pPr>
            <a:r>
              <a:rPr lang="da-DK" sz="1800" dirty="0"/>
              <a:t> I </a:t>
            </a:r>
            <a:r>
              <a:rPr lang="da-DK" sz="1800" i="1" dirty="0"/>
              <a:t>de næste slides er ovennævnte opgaver beskrevet.</a:t>
            </a:r>
          </a:p>
        </p:txBody>
      </p:sp>
    </p:spTree>
    <p:extLst>
      <p:ext uri="{BB962C8B-B14F-4D97-AF65-F5344CB8AC3E}">
        <p14:creationId xmlns:p14="http://schemas.microsoft.com/office/powerpoint/2010/main" val="2216940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891AF1D-9FD1-4867-9BE5-0CFCF45C158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74794D-15EE-43F5-BA76-07B2F7DBF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Trin 1: Succeskriterier (individuelt)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DBB4E6D-3C19-4119-82F3-96D854052AAB}"/>
              </a:ext>
            </a:extLst>
          </p:cNvPr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sz="2000" dirty="0"/>
              <a:t>Beskriv:</a:t>
            </a:r>
          </a:p>
          <a:p>
            <a:r>
              <a:rPr lang="da-DK" sz="2000" dirty="0"/>
              <a:t>Hvad ønsker jeg at opnå med vores arbejde?</a:t>
            </a:r>
          </a:p>
          <a:p>
            <a:r>
              <a:rPr lang="da-DK" sz="2000" dirty="0"/>
              <a:t>Hvilke krav har jeg til gruppearbejdet?</a:t>
            </a:r>
          </a:p>
          <a:p>
            <a:r>
              <a:rPr lang="da-DK" sz="2000" dirty="0"/>
              <a:t>Hvilke ønsker har jeg til vores projekt?</a:t>
            </a:r>
          </a:p>
          <a:p>
            <a:endParaRPr lang="da-DK" sz="2000" dirty="0"/>
          </a:p>
          <a:p>
            <a:pPr marL="0" indent="0">
              <a:buNone/>
            </a:pPr>
            <a:r>
              <a:rPr lang="da-DK" sz="2000" dirty="0"/>
              <a:t>For hvert spørgsmål beskriv:</a:t>
            </a:r>
          </a:p>
          <a:p>
            <a:pPr marL="0" indent="0">
              <a:buNone/>
            </a:pPr>
            <a:r>
              <a:rPr lang="da-DK" sz="2000" dirty="0"/>
              <a:t>	</a:t>
            </a:r>
            <a:r>
              <a:rPr lang="da-DK" sz="1600" dirty="0"/>
              <a:t>Succes:					Fiasko:</a:t>
            </a:r>
          </a:p>
          <a:p>
            <a:pPr marL="0" indent="0">
              <a:buNone/>
            </a:pPr>
            <a:r>
              <a:rPr lang="da-DK" sz="1600" dirty="0"/>
              <a:t>	1.					1.</a:t>
            </a:r>
          </a:p>
          <a:p>
            <a:pPr marL="0" indent="0">
              <a:buNone/>
            </a:pPr>
            <a:r>
              <a:rPr lang="da-DK" sz="1600" dirty="0"/>
              <a:t>	2.					2.</a:t>
            </a:r>
          </a:p>
          <a:p>
            <a:pPr marL="0" indent="0">
              <a:buNone/>
            </a:pPr>
            <a:r>
              <a:rPr lang="da-DK" sz="1600" dirty="0"/>
              <a:t>	3.					3.</a:t>
            </a:r>
          </a:p>
        </p:txBody>
      </p:sp>
    </p:spTree>
    <p:extLst>
      <p:ext uri="{BB962C8B-B14F-4D97-AF65-F5344CB8AC3E}">
        <p14:creationId xmlns:p14="http://schemas.microsoft.com/office/powerpoint/2010/main" val="36834256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6835CADA-1C17-4089-9957-EDF3759B56D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F31790D-53AF-47DE-8B42-3DA460C3D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Trin 2: Præsentation og diskussion (fælles)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BDE6E73-682F-4647-B498-B8646EC2D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Præsenter for hinanden</a:t>
            </a:r>
          </a:p>
          <a:p>
            <a:endParaRPr lang="da-DK" dirty="0"/>
          </a:p>
          <a:p>
            <a:r>
              <a:rPr lang="da-DK" dirty="0"/>
              <a:t>Diskuter de forskellige synspunkter i forhold til succes og fiasko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55FC71F-440F-487F-B3B9-5B18ED69DE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755" y="3429000"/>
            <a:ext cx="4370847" cy="259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124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tekst 7">
            <a:extLst>
              <a:ext uri="{FF2B5EF4-FFF2-40B4-BE49-F238E27FC236}">
                <a16:creationId xmlns:a16="http://schemas.microsoft.com/office/drawing/2014/main" id="{953135A1-5D24-4B08-BBA2-4D86C84F5ED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609D1A4-2B30-4B05-A16A-D4473A2A4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Trin 3: Samarbejdsregler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4018D56-15F4-436D-8C8E-7DDE037E429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Individuelt:</a:t>
            </a:r>
          </a:p>
          <a:p>
            <a:r>
              <a:rPr lang="da-DK" dirty="0"/>
              <a:t>Alle medlemmer af gruppen skriver hans/hendes tre vigtigste forslag til samarbejdsregler:</a:t>
            </a:r>
          </a:p>
          <a:p>
            <a:pPr marL="401638" lvl="1" indent="0">
              <a:buNone/>
            </a:pPr>
            <a:r>
              <a:rPr lang="da-DK" dirty="0"/>
              <a:t>1.</a:t>
            </a:r>
          </a:p>
          <a:p>
            <a:pPr marL="401638" lvl="1" indent="0">
              <a:buNone/>
            </a:pPr>
            <a:r>
              <a:rPr lang="da-DK" dirty="0"/>
              <a:t>2.</a:t>
            </a:r>
          </a:p>
          <a:p>
            <a:pPr marL="401638" lvl="1" indent="0">
              <a:buNone/>
            </a:pPr>
            <a:r>
              <a:rPr lang="da-DK" dirty="0"/>
              <a:t>3.</a:t>
            </a:r>
          </a:p>
          <a:p>
            <a:pPr marL="858838" lvl="1" indent="-457200">
              <a:buFont typeface="+mj-lt"/>
              <a:buAutoNum type="arabicPeriod"/>
            </a:pPr>
            <a:endParaRPr lang="da-DK" dirty="0"/>
          </a:p>
          <a:p>
            <a:pPr marL="858838" lvl="1" indent="-457200">
              <a:buFont typeface="+mj-lt"/>
              <a:buAutoNum type="arabicPeriod"/>
            </a:pPr>
            <a:endParaRPr lang="da-DK" dirty="0"/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1A5859D9-9F6C-460C-BB4D-335FFB29AB0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dirty="0"/>
              <a:t>Fælles:</a:t>
            </a:r>
          </a:p>
          <a:p>
            <a:r>
              <a:rPr lang="da-DK" dirty="0"/>
              <a:t>Gruppen skal snakke sig frem til enighed om samarbejdsregler, som alle i gruppen skal følge.</a:t>
            </a:r>
          </a:p>
          <a:p>
            <a:pPr lvl="1"/>
            <a:r>
              <a:rPr lang="da-DK" dirty="0"/>
              <a:t>Skriv reglerne ned </a:t>
            </a:r>
          </a:p>
        </p:txBody>
      </p:sp>
    </p:spTree>
    <p:extLst>
      <p:ext uri="{BB962C8B-B14F-4D97-AF65-F5344CB8AC3E}">
        <p14:creationId xmlns:p14="http://schemas.microsoft.com/office/powerpoint/2010/main" val="2033642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8689EF00-9A2C-4A34-BF76-A50A21B5F58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453D6BB-D7F5-4048-84D2-BFC5CA54A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Evaluering af arbejdet med gruppekontrakt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E2A9D42-12EA-467E-BB94-8CB91D764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Tror I, at det vi har arbejdet med i dag vil forbedre </a:t>
            </a:r>
            <a:r>
              <a:rPr lang="da-DK" i="1" dirty="0"/>
              <a:t>processen</a:t>
            </a:r>
            <a:r>
              <a:rPr lang="da-DK" dirty="0"/>
              <a:t> i projektarbejdet?</a:t>
            </a:r>
          </a:p>
          <a:p>
            <a:endParaRPr lang="da-DK" dirty="0"/>
          </a:p>
          <a:p>
            <a:r>
              <a:rPr lang="da-DK" dirty="0"/>
              <a:t>Tror I, at det vi har arbejdet med i dag vil forbedre </a:t>
            </a:r>
            <a:r>
              <a:rPr lang="da-DK" i="1" dirty="0"/>
              <a:t>produktet</a:t>
            </a:r>
            <a:r>
              <a:rPr lang="da-DK" dirty="0"/>
              <a:t>, der kommer ud af  projektarbejdet?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9441274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BC79A97-B210-4DFC-BFCD-96E84B4EE1D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E49DFCC-4F19-4657-915B-9EF6FBCD4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Forskellen på lærerrolle og vejlederrolle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3B2E59D-9D74-46D9-AEDE-2EE3B550001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accent3"/>
                </a:solidFill>
              </a:rPr>
              <a:t>Lærer</a:t>
            </a:r>
          </a:p>
          <a:p>
            <a:r>
              <a:rPr lang="da-DK" dirty="0"/>
              <a:t>Underviser</a:t>
            </a:r>
          </a:p>
          <a:p>
            <a:r>
              <a:rPr lang="da-DK" dirty="0"/>
              <a:t>Uddeler øvelser</a:t>
            </a:r>
          </a:p>
          <a:p>
            <a:r>
              <a:rPr lang="da-DK" dirty="0"/>
              <a:t>Retter</a:t>
            </a:r>
          </a:p>
          <a:p>
            <a:r>
              <a:rPr lang="da-DK" dirty="0"/>
              <a:t>Videreformidler</a:t>
            </a:r>
          </a:p>
          <a:p>
            <a:r>
              <a:rPr lang="da-DK" dirty="0"/>
              <a:t>Kontrollerer</a:t>
            </a:r>
          </a:p>
          <a:p>
            <a:r>
              <a:rPr lang="da-DK" dirty="0"/>
              <a:t>Vurderer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i="1" dirty="0"/>
              <a:t>Læreren er ansvarlig</a:t>
            </a:r>
          </a:p>
          <a:p>
            <a:endParaRPr lang="da-DK" dirty="0"/>
          </a:p>
          <a:p>
            <a:endParaRPr lang="da-DK" dirty="0"/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4DDDE539-3CCC-429B-8524-4B69BB2241D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b="1" dirty="0">
                <a:solidFill>
                  <a:schemeClr val="accent3"/>
                </a:solidFill>
              </a:rPr>
              <a:t>Vejleder</a:t>
            </a:r>
          </a:p>
          <a:p>
            <a:r>
              <a:rPr lang="da-DK" dirty="0"/>
              <a:t>Guider</a:t>
            </a:r>
          </a:p>
          <a:p>
            <a:r>
              <a:rPr lang="da-DK" dirty="0"/>
              <a:t>Rådgiver</a:t>
            </a:r>
          </a:p>
          <a:p>
            <a:r>
              <a:rPr lang="da-DK" dirty="0"/>
              <a:t>Stiller spørgsmål</a:t>
            </a:r>
          </a:p>
          <a:p>
            <a:r>
              <a:rPr lang="da-DK" dirty="0"/>
              <a:t>Opfordrer til refleksion</a:t>
            </a:r>
          </a:p>
          <a:p>
            <a:r>
              <a:rPr lang="da-DK" dirty="0"/>
              <a:t>Diskuterer</a:t>
            </a:r>
          </a:p>
          <a:p>
            <a:r>
              <a:rPr lang="da-DK" dirty="0"/>
              <a:t>Evaluerer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i="1" dirty="0"/>
              <a:t>Gruppen er ansvarlig</a:t>
            </a:r>
          </a:p>
        </p:txBody>
      </p:sp>
    </p:spTree>
    <p:extLst>
      <p:ext uri="{BB962C8B-B14F-4D97-AF65-F5344CB8AC3E}">
        <p14:creationId xmlns:p14="http://schemas.microsoft.com/office/powerpoint/2010/main" val="3918391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FBFDEDA0-3FE5-433C-B4FB-10080DB2DDE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1" name="Titel 20">
            <a:extLst>
              <a:ext uri="{FF2B5EF4-FFF2-40B4-BE49-F238E27FC236}">
                <a16:creationId xmlns:a16="http://schemas.microsoft.com/office/drawing/2014/main" id="{DBDF3A20-52B1-44B2-B5EE-DA9CE156E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fokusere på gruppedynamikken?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DBAA1BA-BE68-4FE4-9D3D-5830FC9CA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330" y="2030661"/>
            <a:ext cx="5040000" cy="3849634"/>
          </a:xfrm>
        </p:spPr>
        <p:txBody>
          <a:bodyPr>
            <a:normAutofit/>
          </a:bodyPr>
          <a:lstStyle/>
          <a:p>
            <a:r>
              <a:rPr lang="da-DK" sz="1800" dirty="0">
                <a:solidFill>
                  <a:srgbClr val="000000"/>
                </a:solidFill>
                <a:latin typeface="Verdana" panose="020B0604030504040204" pitchFamily="34" charset="0"/>
                <a:ea typeface="Calibri" panose="020F0502020204030204" pitchFamily="34" charset="0"/>
              </a:rPr>
              <a:t>Vi har en tendens til at fokusere på produktet, dvs. resultatet af et projekt i form af en rapport, en poster eller lignende.</a:t>
            </a:r>
          </a:p>
          <a:p>
            <a:endParaRPr lang="da-DK" sz="18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Calibri" panose="020F0502020204030204" pitchFamily="34" charset="0"/>
                <a:cs typeface="+mn-cs"/>
              </a:rPr>
              <a:t>Ved at fokusere på gruppen får vi øje på, hvor mange processer og funktioner, som vi skal have til at lykkes, for at produktet bliver så godt som muligt.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  <a:p>
            <a:endParaRPr lang="da-DK" sz="1400" dirty="0">
              <a:solidFill>
                <a:srgbClr val="000000"/>
              </a:solidFill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endParaRPr lang="da-DK" sz="1800" dirty="0">
              <a:solidFill>
                <a:srgbClr val="000000"/>
              </a:solidFill>
              <a:effectLst/>
              <a:latin typeface="Verdana" panose="020B0604030504040204" pitchFamily="34" charset="0"/>
              <a:ea typeface="Calibri" panose="020F0502020204030204" pitchFamily="34" charset="0"/>
            </a:endParaRPr>
          </a:p>
          <a:p>
            <a:pPr lvl="1"/>
            <a:endParaRPr lang="da-DK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da-DK" sz="1400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3918B17-6143-4786-A5BB-65850CF8F6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86" y="2030661"/>
            <a:ext cx="4913158" cy="34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952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EBEADAB3-6B21-4521-8A16-103D20C5168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F0585B-903B-477A-BC3F-18473DC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Hvorfor gruppearbejde?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C393C1-1DFF-408C-B402-8DE1A32C9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81330" y="2030661"/>
            <a:ext cx="6455135" cy="3562065"/>
          </a:xfrm>
        </p:spPr>
        <p:txBody>
          <a:bodyPr>
            <a:normAutofit/>
          </a:bodyPr>
          <a:lstStyle/>
          <a:p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Sammen ved vi mer</a:t>
            </a:r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e, end vi gør hver for sig</a:t>
            </a:r>
          </a:p>
          <a:p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Det understøtter vores læringsproces</a:t>
            </a:r>
          </a:p>
          <a:p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Det er en forberedelse til arbejdsformen på videregående uddannelser og i arbejdslivet</a:t>
            </a:r>
          </a:p>
          <a:p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vil lære at samarbejde</a:t>
            </a:r>
          </a:p>
          <a:p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vil lære at navigere i kaos</a:t>
            </a:r>
            <a:endParaRPr lang="da-DK" sz="18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Billede 10" descr="Et billede, der indeholder tekst, vektorgrafik&#10;&#10;Automatisk genereret beskrivelse">
            <a:extLst>
              <a:ext uri="{FF2B5EF4-FFF2-40B4-BE49-F238E27FC236}">
                <a16:creationId xmlns:a16="http://schemas.microsoft.com/office/drawing/2014/main" id="{7FED789C-3BE5-4804-BFAE-70D0595AE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6465" y="2030661"/>
            <a:ext cx="3841192" cy="356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479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45F94F4-9EDB-4C05-9D33-84F905C3E1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F0585B-903B-477A-BC3F-18473DC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Fordele ved gruppearbejde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C393C1-1DFF-408C-B402-8DE1A32C9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000" y="2025151"/>
            <a:ext cx="5482597" cy="3976099"/>
          </a:xfrm>
        </p:spPr>
        <p:txBody>
          <a:bodyPr>
            <a:normAutofit/>
          </a:bodyPr>
          <a:lstStyle/>
          <a:p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Fremmer deling af viden og succeser, mens vi lærer</a:t>
            </a:r>
          </a:p>
          <a:p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Viser hvad det er, der hæmmer opbygning af viden</a:t>
            </a:r>
          </a:p>
          <a:p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Øger sandsynligheden for at opbygge viden</a:t>
            </a:r>
          </a:p>
          <a:p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Gruppen skaber et trygt læringsrum </a:t>
            </a:r>
          </a:p>
        </p:txBody>
      </p:sp>
      <p:pic>
        <p:nvPicPr>
          <p:cNvPr id="6" name="Billede 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05C603A1-F04F-48A1-B271-2C14ED2F20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4357" y="2004646"/>
            <a:ext cx="4895557" cy="399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16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45F94F4-9EDB-4C05-9D33-84F905C3E1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F0585B-903B-477A-BC3F-18473DC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Samarbejde skaber fremdrift i et problembaseret projekt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C393C1-1DFF-408C-B402-8DE1A32C9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 gruppe af elever kontrollerer og implementerer i samarbejde et projekt inden for en bestemt periode. Projektet har fokus på et generelt problem.</a:t>
            </a:r>
          </a:p>
          <a:p>
            <a:r>
              <a:rPr lang="da-DK" sz="18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Eleverne støtter hinanden i at nå de opstillede mål.</a:t>
            </a:r>
          </a:p>
          <a:p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Samarbejdet indeholder aspekter som:</a:t>
            </a:r>
          </a:p>
          <a:p>
            <a:pPr lvl="1"/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Deling af viden</a:t>
            </a:r>
          </a:p>
          <a:p>
            <a:pPr lvl="1"/>
            <a:r>
              <a:rPr lang="da-DK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Kollektive beslutninger</a:t>
            </a:r>
          </a:p>
          <a:p>
            <a:pPr lvl="1"/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Emnespecifikke diskussioner</a:t>
            </a:r>
          </a:p>
          <a:p>
            <a:pPr lvl="1"/>
            <a:r>
              <a:rPr lang="da-DK" sz="16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Koordinering af opgaver</a:t>
            </a:r>
          </a:p>
          <a:p>
            <a:pPr lvl="1"/>
            <a:r>
              <a:rPr lang="da-DK" sz="1600" dirty="0"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Konstruktiv gensidig kritik</a:t>
            </a:r>
            <a:endParaRPr lang="da-DK" sz="16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474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45F94F4-9EDB-4C05-9D33-84F905C3E1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F0585B-903B-477A-BC3F-18473DC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Definition af en ”gruppe”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B1C393C1-1DFF-408C-B402-8DE1A32C9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 gruppe er en samling af personer, der har et fælles mål og en klart defineret opgave, og som er stærkt afhængige af hinanden for at nå målet.</a:t>
            </a:r>
          </a:p>
          <a:p>
            <a:pPr marL="0" indent="0">
              <a:buNone/>
            </a:pPr>
            <a:endParaRPr lang="da-DK" sz="1800" dirty="0"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da-DK" sz="180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 en gruppe må alle være enige om det fælles mål, om hvordan arbejdet tilrettelægges og om at man er afhængige af hinanden for at nå målet.</a:t>
            </a:r>
            <a:endParaRPr lang="da-DK" sz="1400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229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45F94F4-9EDB-4C05-9D33-84F905C3E1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F0585B-903B-477A-BC3F-18473DC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Formelle og uformelle dimensioner </a:t>
            </a:r>
          </a:p>
        </p:txBody>
      </p:sp>
      <p:graphicFrame>
        <p:nvGraphicFramePr>
          <p:cNvPr id="7" name="Pladsholder til indhold 6">
            <a:extLst>
              <a:ext uri="{FF2B5EF4-FFF2-40B4-BE49-F238E27FC236}">
                <a16:creationId xmlns:a16="http://schemas.microsoft.com/office/drawing/2014/main" id="{9EDA2E36-DF23-4039-B63E-E3D2A743A3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716746"/>
              </p:ext>
            </p:extLst>
          </p:nvPr>
        </p:nvGraphicFramePr>
        <p:xfrm>
          <a:off x="2472513" y="2025651"/>
          <a:ext cx="7246974" cy="3975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4430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745F94F4-9EDB-4C05-9D33-84F905C3E1C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AF0585B-903B-477A-BC3F-18473DC6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Belbins</a:t>
            </a:r>
            <a:r>
              <a:rPr lang="da-DK" dirty="0"/>
              <a:t> ni teamroller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0113193B-9441-4237-BC14-F0E4BCC3BA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583" y="1889330"/>
            <a:ext cx="5056834" cy="4247741"/>
          </a:xfrm>
        </p:spPr>
      </p:pic>
    </p:spTree>
    <p:extLst>
      <p:ext uri="{BB962C8B-B14F-4D97-AF65-F5344CB8AC3E}">
        <p14:creationId xmlns:p14="http://schemas.microsoft.com/office/powerpoint/2010/main" val="2886055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993608C2-1603-4A93-ACB5-87612EC011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0C4A02-CBCC-4062-9331-36D4AC43D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Beskrivelse af de ni roller</a:t>
            </a:r>
          </a:p>
        </p:txBody>
      </p:sp>
      <p:graphicFrame>
        <p:nvGraphicFramePr>
          <p:cNvPr id="12" name="Tabel 12">
            <a:extLst>
              <a:ext uri="{FF2B5EF4-FFF2-40B4-BE49-F238E27FC236}">
                <a16:creationId xmlns:a16="http://schemas.microsoft.com/office/drawing/2014/main" id="{C9FC0885-D1E2-4601-A565-6B5260672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2074172"/>
              </p:ext>
            </p:extLst>
          </p:nvPr>
        </p:nvGraphicFramePr>
        <p:xfrm>
          <a:off x="881330" y="1881842"/>
          <a:ext cx="10440003" cy="42113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043163">
                  <a:extLst>
                    <a:ext uri="{9D8B030D-6E8A-4147-A177-3AD203B41FA5}">
                      <a16:colId xmlns:a16="http://schemas.microsoft.com/office/drawing/2014/main" val="2988880946"/>
                    </a:ext>
                  </a:extLst>
                </a:gridCol>
                <a:gridCol w="4698420">
                  <a:extLst>
                    <a:ext uri="{9D8B030D-6E8A-4147-A177-3AD203B41FA5}">
                      <a16:colId xmlns:a16="http://schemas.microsoft.com/office/drawing/2014/main" val="1662707956"/>
                    </a:ext>
                  </a:extLst>
                </a:gridCol>
                <a:gridCol w="4698420">
                  <a:extLst>
                    <a:ext uri="{9D8B030D-6E8A-4147-A177-3AD203B41FA5}">
                      <a16:colId xmlns:a16="http://schemas.microsoft.com/office/drawing/2014/main" val="16170873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sz="1600" dirty="0"/>
                        <a:t>Rolle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Beskrivelse af rollen og bidraget til teamarbejdet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/>
                        <a:t>Tilladelige svagheder, der kan følge med rollen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1917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/>
                        <a:t>Idémand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Begavet, kreativ og idérig. Ser vanskelige problemstillinger fra nye vinkler.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Kan være svag i sin kommunikation med andre. Glemsom og ikke praktisk anlagt. Kritikfølsom.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188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/>
                        <a:t>Kontaktskaber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Udadvendt, entusiastisk, nysgerrig og meddelsom. Undersøger muligheder. Skaber kontakter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Flygtig. Taber let interessen, når den første entusiasme har lagt sig. Taler meget.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0369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/>
                        <a:t>Koordinator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Moden, selvsikker og tillidsfuld. Kan prioritere. Klargør mål og frembringer beslutninger. Har øje for andres talenter.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Kan have en tendens til at manipulere og være imperiebygger. Ikke nødvendigvis den mest vidende i teamet.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420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/>
                        <a:t>Opstarter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Dynamisk, højt gearet og rastløs. Udfordrer og skaber pres, finder veje uden om forhindringer.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Kan have et heftigt temperament. Er utålmodig, påståelig og stædig. Kan virke provokerende.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1495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/>
                        <a:t>Analysator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Analytisk, nøgtern og objektiv. Præcis dømmekraft. Ser alle rationelle aspekter af en sag.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Opfattes ofte som meget direkte, kritisk og skeptisk. Noget træg og ikke så inspirerende for andre.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48607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/>
                        <a:t>Formidler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Socialt orienteret, udadvendt og skarpt iagttagende. Sensitiv, diplomatisk og fleksibel. God lytter. Undgår gnidninger og skaber et godt klima.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Kan være ubeslutsom og usikker i afgørende situationer. Kan være overfølsom.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95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/>
                        <a:t>Organisator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Disciplineret, pålidelig og loyal. Effektiv i gennemførende faser. Realistisk og praktisk.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Noget ufleksibel. Reagerer langsomt overfor nye muligheder og er langsom i sin tilpasning.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601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/>
                        <a:t>Afslutter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Omhyggelig og samvittighedsfuld. Leder efter fejl og forglemmelser. Perfektionistisk, vedholdende og præcis.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Kan have en tendens til at bekymre sig unødvendigt. Emsig samt bange for at begå fejl. Utilbøjelig til at delegere.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6312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sz="1100" dirty="0"/>
                        <a:t>Specialist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Bidrager med specialviden og tekniske færdigheder. Stærk fagligt engagement og selvtillid. Meget koncentreret om sine mål og opgaver.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100" dirty="0"/>
                        <a:t>Tendens til at isolere sig og være uinteresseret i andre mennesker. Vogter sit område og bidrager snævert inden for dette.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292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713094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Pluss">
      <a:dk1>
        <a:sysClr val="windowText" lastClr="000000"/>
      </a:dk1>
      <a:lt1>
        <a:sysClr val="window" lastClr="FFFFFF"/>
      </a:lt1>
      <a:dk2>
        <a:srgbClr val="093553"/>
      </a:dk2>
      <a:lt2>
        <a:srgbClr val="E7E6E6"/>
      </a:lt2>
      <a:accent1>
        <a:srgbClr val="093553"/>
      </a:accent1>
      <a:accent2>
        <a:srgbClr val="006186"/>
      </a:accent2>
      <a:accent3>
        <a:srgbClr val="00676A"/>
      </a:accent3>
      <a:accent4>
        <a:srgbClr val="18898D"/>
      </a:accent4>
      <a:accent5>
        <a:srgbClr val="AFDAC9"/>
      </a:accent5>
      <a:accent6>
        <a:srgbClr val="F39B0E"/>
      </a:accent6>
      <a:hlink>
        <a:srgbClr val="0563C1"/>
      </a:hlink>
      <a:folHlink>
        <a:srgbClr val="954F72"/>
      </a:folHlink>
    </a:clrScheme>
    <a:fontScheme name="Pluss Leadership">
      <a:majorFont>
        <a:latin typeface="Yu Gothic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æsentation" id="{3A87B524-F935-4FC2-AD08-798918FA4C7F}" vid="{B82A1E50-9825-4814-A4BC-B0348F66E20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5819A22F068184AA5E88CD5892F5AC6" ma:contentTypeVersion="6" ma:contentTypeDescription="Opret et nyt dokument." ma:contentTypeScope="" ma:versionID="da298e4c7e678df791058027c1eb6ab3">
  <xsd:schema xmlns:xsd="http://www.w3.org/2001/XMLSchema" xmlns:xs="http://www.w3.org/2001/XMLSchema" xmlns:p="http://schemas.microsoft.com/office/2006/metadata/properties" xmlns:ns2="ee7510d4-16b1-4a55-a951-f1a486e11716" xmlns:ns3="4979d53a-669d-4718-b70a-c5c50396ec3f" targetNamespace="http://schemas.microsoft.com/office/2006/metadata/properties" ma:root="true" ma:fieldsID="3259c75052b8f96d546713b78958f4f4" ns2:_="" ns3:_="">
    <xsd:import namespace="ee7510d4-16b1-4a55-a951-f1a486e11716"/>
    <xsd:import namespace="4979d53a-669d-4718-b70a-c5c50396ec3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7510d4-16b1-4a55-a951-f1a486e1171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79d53a-669d-4718-b70a-c5c50396ec3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F054B85-6E43-4C02-AB4D-BDF89FA40B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7510d4-16b1-4a55-a951-f1a486e11716"/>
    <ds:schemaRef ds:uri="4979d53a-669d-4718-b70a-c5c50396ec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C7E88E-D2D1-4672-B068-0D01504CDB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A823645-9A59-4D40-906C-516EE4B74321}">
  <ds:schemaRefs>
    <ds:schemaRef ds:uri="ee7510d4-16b1-4a55-a951-f1a486e11716"/>
    <ds:schemaRef ds:uri="http://purl.org/dc/dcmitype/"/>
    <ds:schemaRef ds:uri="http://purl.org/dc/terms/"/>
    <ds:schemaRef ds:uri="http://www.w3.org/XML/1998/namespace"/>
    <ds:schemaRef ds:uri="4979d53a-669d-4718-b70a-c5c50396ec3f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</TotalTime>
  <Words>1063</Words>
  <Application>Microsoft Office PowerPoint</Application>
  <PresentationFormat>Widescreen</PresentationFormat>
  <Paragraphs>138</Paragraphs>
  <Slides>16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16</vt:i4>
      </vt:variant>
    </vt:vector>
  </HeadingPairs>
  <TitlesOfParts>
    <vt:vector size="23" baseType="lpstr">
      <vt:lpstr>Yu Gothic</vt:lpstr>
      <vt:lpstr>Yu Gothic Light</vt:lpstr>
      <vt:lpstr>Arial</vt:lpstr>
      <vt:lpstr>Calibri</vt:lpstr>
      <vt:lpstr>Verdana</vt:lpstr>
      <vt:lpstr>Wingdings</vt:lpstr>
      <vt:lpstr>1_Office-tema</vt:lpstr>
      <vt:lpstr>Gruppeproces</vt:lpstr>
      <vt:lpstr>Hvorfor fokusere på gruppedynamikken?</vt:lpstr>
      <vt:lpstr>Hvorfor gruppearbejde?</vt:lpstr>
      <vt:lpstr>Fordele ved gruppearbejde</vt:lpstr>
      <vt:lpstr>Samarbejde skaber fremdrift i et problembaseret projekt</vt:lpstr>
      <vt:lpstr>Definition af en ”gruppe”</vt:lpstr>
      <vt:lpstr>Formelle og uformelle dimensioner </vt:lpstr>
      <vt:lpstr>Belbins ni teamroller</vt:lpstr>
      <vt:lpstr>Beskrivelse af de ni roller</vt:lpstr>
      <vt:lpstr>Individuel øvelse: Hvordan bruges de ni roller?</vt:lpstr>
      <vt:lpstr>At lave en gruppekontrakt</vt:lpstr>
      <vt:lpstr>Trin 1: Succeskriterier (individuelt)</vt:lpstr>
      <vt:lpstr>Trin 2: Præsentation og diskussion (fælles)</vt:lpstr>
      <vt:lpstr>Trin 3: Samarbejdsregler</vt:lpstr>
      <vt:lpstr>Evaluering af arbejdet med gruppekontrakt</vt:lpstr>
      <vt:lpstr>Forskellen på lærerrolle og vejlederrolle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Maja Bisgaard</dc:creator>
  <cp:lastModifiedBy>Mette Christensen</cp:lastModifiedBy>
  <cp:revision>9</cp:revision>
  <dcterms:created xsi:type="dcterms:W3CDTF">2019-09-11T13:53:02Z</dcterms:created>
  <dcterms:modified xsi:type="dcterms:W3CDTF">2021-03-16T09:18:27Z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0x010100D5819A22F068184AA5E88CD5892F5AC6</vt:lpwstr>
  </property>
</Properties>
</file>