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"/>
  </p:notesMasterIdLst>
  <p:handoutMasterIdLst>
    <p:handoutMasterId r:id="rId8"/>
  </p:handoutMasterIdLst>
  <p:sldIdLst>
    <p:sldId id="1810" r:id="rId5"/>
    <p:sldId id="1811" r:id="rId6"/>
  </p:sldIdLst>
  <p:sldSz cx="15119350" cy="10691813"/>
  <p:notesSz cx="6858000" cy="9144000"/>
  <p:custDataLst>
    <p:tags r:id="rId9"/>
  </p:custDataLst>
  <p:defaultTextStyle>
    <a:defPPr>
      <a:defRPr lang="en-US"/>
    </a:defPPr>
    <a:lvl1pPr marL="0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1pPr>
    <a:lvl2pPr marL="619407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2pPr>
    <a:lvl3pPr marL="1238812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3pPr>
    <a:lvl4pPr marL="1858219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4pPr>
    <a:lvl5pPr marL="2477626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5pPr>
    <a:lvl6pPr marL="3097033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6pPr>
    <a:lvl7pPr marL="3716439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7pPr>
    <a:lvl8pPr marL="4335846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8pPr>
    <a:lvl9pPr marL="4955252" algn="l" defTabSz="123881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2" userDrawn="1">
          <p15:clr>
            <a:srgbClr val="A4A3A4"/>
          </p15:clr>
        </p15:guide>
        <p15:guide id="2" orient="horz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te Nielsen" initials="MN" lastIdx="28" clrIdx="0">
    <p:extLst>
      <p:ext uri="{19B8F6BF-5375-455C-9EA6-DF929625EA0E}">
        <p15:presenceInfo xmlns:p15="http://schemas.microsoft.com/office/powerpoint/2012/main" userId="S::meni@epinionglobal.com::83d51f75-acb3-4a5e-8c85-b0f3a33ade86" providerId="AD"/>
      </p:ext>
    </p:extLst>
  </p:cmAuthor>
  <p:cmAuthor id="2" name="Berit Didriksen" initials="BD" lastIdx="13" clrIdx="1">
    <p:extLst>
      <p:ext uri="{19B8F6BF-5375-455C-9EA6-DF929625EA0E}">
        <p15:presenceInfo xmlns:p15="http://schemas.microsoft.com/office/powerpoint/2012/main" userId="S::bedi@epinionglobal.com::f92beea0-158e-4c57-8619-7c9477b32cc1" providerId="AD"/>
      </p:ext>
    </p:extLst>
  </p:cmAuthor>
  <p:cmAuthor id="3" name="Anders Thomsen" initials="AT" lastIdx="1" clrIdx="2">
    <p:extLst>
      <p:ext uri="{19B8F6BF-5375-455C-9EA6-DF929625EA0E}">
        <p15:presenceInfo xmlns:p15="http://schemas.microsoft.com/office/powerpoint/2012/main" userId="S::anders.thomsen@nomorehours.com::4f1a3f9b-96e0-41a9-92a4-855bdcbae1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AA9C"/>
    <a:srgbClr val="084438"/>
    <a:srgbClr val="BFD7D1"/>
    <a:srgbClr val="BAD4CD"/>
    <a:srgbClr val="B8D2CB"/>
    <a:srgbClr val="E5EFEC"/>
    <a:srgbClr val="E3EDE7"/>
    <a:srgbClr val="E3EDEA"/>
    <a:srgbClr val="EDF3F1"/>
    <a:srgbClr val="EF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E0A5C-079B-4497-9C7D-5620E5190AF2}" v="2" dt="2020-11-26T20:13:46.417"/>
    <p1510:client id="{75A805DC-8B32-9819-2D25-044F891FB2E5}" v="19" dt="2020-11-27T06:50:14.6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08" autoAdjust="0"/>
    <p:restoredTop sz="93907" autoAdjust="0"/>
  </p:normalViewPr>
  <p:slideViewPr>
    <p:cSldViewPr snapToGrid="0" showGuides="1">
      <p:cViewPr varScale="1">
        <p:scale>
          <a:sx n="74" d="100"/>
          <a:sy n="74" d="100"/>
        </p:scale>
        <p:origin x="1824" y="66"/>
      </p:cViewPr>
      <p:guideLst>
        <p:guide pos="4762"/>
        <p:guide orient="horz"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4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tags" Target="tags/tag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Overgaard Sørensen" userId="S::jos@epinionglobal.com::797445a9-70d5-47d7-9cb8-a12d105d29c2" providerId="AD" clId="Web-{75A805DC-8B32-9819-2D25-044F891FB2E5}"/>
    <pc:docChg chg="modSld">
      <pc:chgData name="Julie Overgaard Sørensen" userId="S::jos@epinionglobal.com::797445a9-70d5-47d7-9cb8-a12d105d29c2" providerId="AD" clId="Web-{75A805DC-8B32-9819-2D25-044F891FB2E5}" dt="2020-11-27T06:50:14.668" v="17" actId="20577"/>
      <pc:docMkLst>
        <pc:docMk/>
      </pc:docMkLst>
      <pc:sldChg chg="modSp">
        <pc:chgData name="Julie Overgaard Sørensen" userId="S::jos@epinionglobal.com::797445a9-70d5-47d7-9cb8-a12d105d29c2" providerId="AD" clId="Web-{75A805DC-8B32-9819-2D25-044F891FB2E5}" dt="2020-11-27T06:45:41.974" v="15" actId="20577"/>
        <pc:sldMkLst>
          <pc:docMk/>
          <pc:sldMk cId="889859602" sldId="1810"/>
        </pc:sldMkLst>
        <pc:spChg chg="mod">
          <ac:chgData name="Julie Overgaard Sørensen" userId="S::jos@epinionglobal.com::797445a9-70d5-47d7-9cb8-a12d105d29c2" providerId="AD" clId="Web-{75A805DC-8B32-9819-2D25-044F891FB2E5}" dt="2020-11-27T06:45:41.974" v="15" actId="20577"/>
          <ac:spMkLst>
            <pc:docMk/>
            <pc:sldMk cId="889859602" sldId="1810"/>
            <ac:spMk id="116" creationId="{C639D083-26F1-4B81-982D-AF9ED143C4BB}"/>
          </ac:spMkLst>
        </pc:spChg>
      </pc:sldChg>
      <pc:sldChg chg="modSp">
        <pc:chgData name="Julie Overgaard Sørensen" userId="S::jos@epinionglobal.com::797445a9-70d5-47d7-9cb8-a12d105d29c2" providerId="AD" clId="Web-{75A805DC-8B32-9819-2D25-044F891FB2E5}" dt="2020-11-27T06:50:14.668" v="17" actId="20577"/>
        <pc:sldMkLst>
          <pc:docMk/>
          <pc:sldMk cId="1293381839" sldId="1811"/>
        </pc:sldMkLst>
        <pc:spChg chg="mod">
          <ac:chgData name="Julie Overgaard Sørensen" userId="S::jos@epinionglobal.com::797445a9-70d5-47d7-9cb8-a12d105d29c2" providerId="AD" clId="Web-{75A805DC-8B32-9819-2D25-044F891FB2E5}" dt="2020-11-27T06:50:14.668" v="17" actId="20577"/>
          <ac:spMkLst>
            <pc:docMk/>
            <pc:sldMk cId="1293381839" sldId="1811"/>
            <ac:spMk id="66" creationId="{DEF862C2-8975-4CA3-8723-3F89C32F6051}"/>
          </ac:spMkLst>
        </pc:spChg>
      </pc:sldChg>
    </pc:docChg>
  </pc:docChgLst>
  <pc:docChgLst>
    <pc:chgData name="Maria Schwarz Lausten" userId="5c119ad2-5082-408f-96b5-767a70fa244d" providerId="ADAL" clId="{3EFCCD13-3F87-45F8-933A-E99D1C959F12}"/>
    <pc:docChg chg="modSld">
      <pc:chgData name="Maria Schwarz Lausten" userId="5c119ad2-5082-408f-96b5-767a70fa244d" providerId="ADAL" clId="{3EFCCD13-3F87-45F8-933A-E99D1C959F12}" dt="2020-11-26T20:15:21.176" v="375" actId="20577"/>
      <pc:docMkLst>
        <pc:docMk/>
      </pc:docMkLst>
      <pc:sldChg chg="modSp mod">
        <pc:chgData name="Maria Schwarz Lausten" userId="5c119ad2-5082-408f-96b5-767a70fa244d" providerId="ADAL" clId="{3EFCCD13-3F87-45F8-933A-E99D1C959F12}" dt="2020-11-26T20:15:21.176" v="375" actId="20577"/>
        <pc:sldMkLst>
          <pc:docMk/>
          <pc:sldMk cId="1293381839" sldId="1811"/>
        </pc:sldMkLst>
        <pc:spChg chg="mod">
          <ac:chgData name="Maria Schwarz Lausten" userId="5c119ad2-5082-408f-96b5-767a70fa244d" providerId="ADAL" clId="{3EFCCD13-3F87-45F8-933A-E99D1C959F12}" dt="2020-11-26T20:09:38.855" v="21" actId="20577"/>
          <ac:spMkLst>
            <pc:docMk/>
            <pc:sldMk cId="1293381839" sldId="1811"/>
            <ac:spMk id="9" creationId="{6FE56D0E-85B3-4C62-ADD0-3AF5150CED76}"/>
          </ac:spMkLst>
        </pc:spChg>
        <pc:spChg chg="mod">
          <ac:chgData name="Maria Schwarz Lausten" userId="5c119ad2-5082-408f-96b5-767a70fa244d" providerId="ADAL" clId="{3EFCCD13-3F87-45F8-933A-E99D1C959F12}" dt="2020-11-26T20:09:34.026" v="14" actId="20577"/>
          <ac:spMkLst>
            <pc:docMk/>
            <pc:sldMk cId="1293381839" sldId="1811"/>
            <ac:spMk id="11" creationId="{920030CC-3A65-4124-ACD6-A9D83FA765B3}"/>
          </ac:spMkLst>
        </pc:spChg>
        <pc:spChg chg="mod">
          <ac:chgData name="Maria Schwarz Lausten" userId="5c119ad2-5082-408f-96b5-767a70fa244d" providerId="ADAL" clId="{3EFCCD13-3F87-45F8-933A-E99D1C959F12}" dt="2020-11-26T20:15:21.176" v="375" actId="20577"/>
          <ac:spMkLst>
            <pc:docMk/>
            <pc:sldMk cId="1293381839" sldId="1811"/>
            <ac:spMk id="117" creationId="{18B99FA9-C20C-4AFD-A951-AC1ADDE49699}"/>
          </ac:spMkLst>
        </pc:spChg>
        <pc:spChg chg="mod">
          <ac:chgData name="Maria Schwarz Lausten" userId="5c119ad2-5082-408f-96b5-767a70fa244d" providerId="ADAL" clId="{3EFCCD13-3F87-45F8-933A-E99D1C959F12}" dt="2020-11-26T20:10:01.544" v="32" actId="20577"/>
          <ac:spMkLst>
            <pc:docMk/>
            <pc:sldMk cId="1293381839" sldId="1811"/>
            <ac:spMk id="120" creationId="{16EA2C6B-9C8A-47F2-BE07-38BB4BFBC77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033918-B5A7-4020-81E5-B4C55EA43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A74D7-7DED-429A-ADE6-A561A458D3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0452E-462F-400B-A282-5C41EC7D3501}" type="datetimeFigureOut">
              <a:rPr lang="en-GB" smtClean="0">
                <a:latin typeface="Arial" panose="020B0604020202020204" pitchFamily="34" charset="0"/>
              </a:rPr>
              <a:t>26/11/2020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3921-CFAD-4D2A-B645-8AE4D74B8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B35D2-521A-4D91-8918-100965C64E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76C12-CF06-46EB-B7B1-3AA4CEA859E7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00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A2C52-8F66-4064-A11F-04B3EC4200CF}" type="datetimeFigureOut">
              <a:rPr lang="en-IN" smtClean="0">
                <a:latin typeface="Arial" panose="020B0604020202020204" pitchFamily="34" charset="0"/>
              </a:rPr>
              <a:t>26-11-2020</a:t>
            </a:fld>
            <a:endParaRPr lang="en-IN">
              <a:latin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>
              <a:latin typeface="Arial" panose="020B0604020202020204" pitchFamily="34" charset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79154-767E-4FA0-9228-6FDBEECC10CE}" type="slidenum">
              <a:rPr lang="en-IN" smtClean="0">
                <a:latin typeface="Arial" panose="020B0604020202020204" pitchFamily="34" charset="0"/>
              </a:rPr>
              <a:t>‹#›</a:t>
            </a:fld>
            <a:endParaRPr lang="en-I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38812" rtl="0" eaLnBrk="1" latinLnBrk="0" hangingPunct="1">
      <a:defRPr sz="1626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1pPr>
    <a:lvl2pPr marL="619407" algn="l" defTabSz="1238812" rtl="0" eaLnBrk="1" latinLnBrk="0" hangingPunct="1">
      <a:defRPr sz="1626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2pPr>
    <a:lvl3pPr marL="1238812" algn="l" defTabSz="1238812" rtl="0" eaLnBrk="1" latinLnBrk="0" hangingPunct="1">
      <a:defRPr sz="1626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3pPr>
    <a:lvl4pPr marL="1858219" algn="l" defTabSz="1238812" rtl="0" eaLnBrk="1" latinLnBrk="0" hangingPunct="1">
      <a:defRPr sz="1626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4pPr>
    <a:lvl5pPr marL="2477626" algn="l" defTabSz="1238812" rtl="0" eaLnBrk="1" latinLnBrk="0" hangingPunct="1">
      <a:defRPr sz="1626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5pPr>
    <a:lvl6pPr marL="3097033" algn="l" defTabSz="123881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6pPr>
    <a:lvl7pPr marL="3716439" algn="l" defTabSz="123881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7pPr>
    <a:lvl8pPr marL="4335846" algn="l" defTabSz="123881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8pPr>
    <a:lvl9pPr marL="4955252" algn="l" defTabSz="123881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18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84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dt="0"/>
  <p:txStyles>
    <p:titleStyle>
      <a:lvl1pPr algn="l" defTabSz="1828247" rtl="0" eaLnBrk="1" latinLnBrk="0" hangingPunct="1">
        <a:lnSpc>
          <a:spcPct val="90000"/>
        </a:lnSpc>
        <a:spcBef>
          <a:spcPct val="0"/>
        </a:spcBef>
        <a:buNone/>
        <a:defRPr sz="4399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87914" indent="-287914" algn="l" defTabSz="1828247" rtl="0" eaLnBrk="1" latinLnBrk="0" hangingPunct="1">
        <a:lnSpc>
          <a:spcPct val="110000"/>
        </a:lnSpc>
        <a:spcBef>
          <a:spcPts val="0"/>
        </a:spcBef>
        <a:spcAft>
          <a:spcPts val="1199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71186" indent="-457063" algn="l" defTabSz="1828247" rtl="0" eaLnBrk="1" latinLnBrk="0" hangingPunct="1">
        <a:lnSpc>
          <a:spcPct val="90000"/>
        </a:lnSpc>
        <a:spcBef>
          <a:spcPts val="1000"/>
        </a:spcBef>
        <a:buClr>
          <a:srgbClr val="DF4445"/>
        </a:buClr>
        <a:buFont typeface="Wingdings" panose="05000000000000000000" pitchFamily="2" charset="2"/>
        <a:buChar char="§"/>
        <a:defRPr sz="21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310" indent="-457063" algn="l" defTabSz="1828247" rtl="0" eaLnBrk="1" latinLnBrk="0" hangingPunct="1">
        <a:lnSpc>
          <a:spcPct val="90000"/>
        </a:lnSpc>
        <a:spcBef>
          <a:spcPts val="1000"/>
        </a:spcBef>
        <a:buClr>
          <a:srgbClr val="DF4445"/>
        </a:buClr>
        <a:buFont typeface="Wingdings" panose="05000000000000000000" pitchFamily="2" charset="2"/>
        <a:buChar char="§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434" indent="-457063" algn="l" defTabSz="1828247" rtl="0" eaLnBrk="1" latinLnBrk="0" hangingPunct="1">
        <a:lnSpc>
          <a:spcPct val="90000"/>
        </a:lnSpc>
        <a:spcBef>
          <a:spcPts val="1000"/>
        </a:spcBef>
        <a:buClr>
          <a:srgbClr val="DF4445"/>
        </a:buClr>
        <a:buFont typeface="Wingdings" panose="05000000000000000000" pitchFamily="2" charset="2"/>
        <a:buChar char="§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558" indent="-457063" algn="l" defTabSz="1828247" rtl="0" eaLnBrk="1" latinLnBrk="0" hangingPunct="1">
        <a:lnSpc>
          <a:spcPct val="90000"/>
        </a:lnSpc>
        <a:spcBef>
          <a:spcPts val="1000"/>
        </a:spcBef>
        <a:buClr>
          <a:srgbClr val="DF4445"/>
        </a:buClr>
        <a:buFont typeface="Wingdings" panose="05000000000000000000" pitchFamily="2" charset="2"/>
        <a:buChar char="§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681" indent="-457063" algn="l" defTabSz="18282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1805" indent="-457063" algn="l" defTabSz="18282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5929" indent="-457063" algn="l" defTabSz="18282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052" indent="-457063" algn="l" defTabSz="18282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24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247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371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495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619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4742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8868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2991" algn="l" defTabSz="182824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7" userDrawn="1">
          <p15:clr>
            <a:srgbClr val="F26B43"/>
          </p15:clr>
        </p15:guide>
        <p15:guide id="3" pos="9187" userDrawn="1">
          <p15:clr>
            <a:srgbClr val="F26B43"/>
          </p15:clr>
        </p15:guide>
        <p15:guide id="5" orient="horz" pos="320" userDrawn="1">
          <p15:clr>
            <a:srgbClr val="F26B43"/>
          </p15:clr>
        </p15:guide>
        <p15:guide id="6" orient="horz" pos="6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svg"/><Relationship Id="rId5" Type="http://schemas.openxmlformats.org/officeDocument/2006/relationships/image" Target="../media/image4.emf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svg"/><Relationship Id="rId3" Type="http://schemas.openxmlformats.org/officeDocument/2006/relationships/image" Target="../media/image24.svg"/><Relationship Id="rId21" Type="http://schemas.openxmlformats.org/officeDocument/2006/relationships/image" Target="../media/image41.svg"/><Relationship Id="rId34" Type="http://schemas.openxmlformats.org/officeDocument/2006/relationships/image" Target="../media/image54.svg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sv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5" Type="http://schemas.openxmlformats.org/officeDocument/2006/relationships/image" Target="../media/image26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emf"/><Relationship Id="rId36" Type="http://schemas.openxmlformats.org/officeDocument/2006/relationships/image" Target="../media/image56.svg"/><Relationship Id="rId10" Type="http://schemas.openxmlformats.org/officeDocument/2006/relationships/image" Target="../media/image13.png"/><Relationship Id="rId19" Type="http://schemas.openxmlformats.org/officeDocument/2006/relationships/image" Target="../media/image39.svg"/><Relationship Id="rId31" Type="http://schemas.openxmlformats.org/officeDocument/2006/relationships/image" Target="../media/image5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Relationship Id="rId22" Type="http://schemas.openxmlformats.org/officeDocument/2006/relationships/image" Target="../media/image42.emf"/><Relationship Id="rId27" Type="http://schemas.openxmlformats.org/officeDocument/2006/relationships/image" Target="../media/image47.emf"/><Relationship Id="rId30" Type="http://schemas.openxmlformats.org/officeDocument/2006/relationships/image" Target="../media/image50.svg"/><Relationship Id="rId35" Type="http://schemas.openxmlformats.org/officeDocument/2006/relationships/image" Target="../media/image55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DEE4CBE-91A2-4497-9258-748E8B382945}"/>
              </a:ext>
            </a:extLst>
          </p:cNvPr>
          <p:cNvGrpSpPr/>
          <p:nvPr/>
        </p:nvGrpSpPr>
        <p:grpSpPr>
          <a:xfrm>
            <a:off x="0" y="0"/>
            <a:ext cx="15120000" cy="9013237"/>
            <a:chOff x="0" y="0"/>
            <a:chExt cx="15120000" cy="901323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0063CE-8346-4CE5-BE6E-7BB31EC33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508000"/>
              <a:ext cx="15120000" cy="8505237"/>
            </a:xfrm>
            <a:custGeom>
              <a:avLst/>
              <a:gdLst>
                <a:gd name="connsiteX0" fmla="*/ 0 w 19007138"/>
                <a:gd name="connsiteY0" fmla="*/ 0 h 10691813"/>
                <a:gd name="connsiteX1" fmla="*/ 19006320 w 19007138"/>
                <a:gd name="connsiteY1" fmla="*/ 0 h 10691813"/>
                <a:gd name="connsiteX2" fmla="*/ 19006320 w 19007138"/>
                <a:gd name="connsiteY2" fmla="*/ 2395997 h 10691813"/>
                <a:gd name="connsiteX3" fmla="*/ 19007138 w 19007138"/>
                <a:gd name="connsiteY3" fmla="*/ 2395997 h 10691813"/>
                <a:gd name="connsiteX4" fmla="*/ 19007138 w 19007138"/>
                <a:gd name="connsiteY4" fmla="*/ 5574301 h 10691813"/>
                <a:gd name="connsiteX5" fmla="*/ 18999044 w 19007138"/>
                <a:gd name="connsiteY5" fmla="*/ 5565430 h 10691813"/>
                <a:gd name="connsiteX6" fmla="*/ 12831741 w 19007138"/>
                <a:gd name="connsiteY6" fmla="*/ 3079055 h 10691813"/>
                <a:gd name="connsiteX7" fmla="*/ 9193410 w 19007138"/>
                <a:gd name="connsiteY7" fmla="*/ 6034328 h 10691813"/>
                <a:gd name="connsiteX8" fmla="*/ 2634654 w 19007138"/>
                <a:gd name="connsiteY8" fmla="*/ 6124941 h 10691813"/>
                <a:gd name="connsiteX9" fmla="*/ 2171 w 19007138"/>
                <a:gd name="connsiteY9" fmla="*/ 10644191 h 10691813"/>
                <a:gd name="connsiteX10" fmla="*/ 659 w 19007138"/>
                <a:gd name="connsiteY10" fmla="*/ 10691813 h 10691813"/>
                <a:gd name="connsiteX11" fmla="*/ 0 w 19007138"/>
                <a:gd name="connsiteY11" fmla="*/ 10691813 h 10691813"/>
                <a:gd name="connsiteX12" fmla="*/ 0 w 19007138"/>
                <a:gd name="connsiteY12" fmla="*/ 2900956 h 10691813"/>
                <a:gd name="connsiteX13" fmla="*/ 0 w 19007138"/>
                <a:gd name="connsiteY13" fmla="*/ 2395997 h 10691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07138" h="10691813">
                  <a:moveTo>
                    <a:pt x="0" y="0"/>
                  </a:moveTo>
                  <a:lnTo>
                    <a:pt x="19006320" y="0"/>
                  </a:lnTo>
                  <a:lnTo>
                    <a:pt x="19006320" y="2395997"/>
                  </a:lnTo>
                  <a:lnTo>
                    <a:pt x="19007138" y="2395997"/>
                  </a:lnTo>
                  <a:lnTo>
                    <a:pt x="19007138" y="5574301"/>
                  </a:lnTo>
                  <a:lnTo>
                    <a:pt x="18999044" y="5565430"/>
                  </a:lnTo>
                  <a:cubicBezTo>
                    <a:pt x="18832312" y="5384078"/>
                    <a:pt x="16113296" y="2491621"/>
                    <a:pt x="12831741" y="3079055"/>
                  </a:cubicBezTo>
                  <a:cubicBezTo>
                    <a:pt x="11277431" y="3357855"/>
                    <a:pt x="11089245" y="5302483"/>
                    <a:pt x="9193410" y="6034328"/>
                  </a:cubicBezTo>
                  <a:cubicBezTo>
                    <a:pt x="7304543" y="6773146"/>
                    <a:pt x="5269308" y="5037624"/>
                    <a:pt x="2634654" y="6124941"/>
                  </a:cubicBezTo>
                  <a:cubicBezTo>
                    <a:pt x="246999" y="7110322"/>
                    <a:pt x="23156" y="10093505"/>
                    <a:pt x="2171" y="10644191"/>
                  </a:cubicBezTo>
                  <a:lnTo>
                    <a:pt x="659" y="10691813"/>
                  </a:lnTo>
                  <a:lnTo>
                    <a:pt x="0" y="10691813"/>
                  </a:lnTo>
                  <a:lnTo>
                    <a:pt x="0" y="2900956"/>
                  </a:lnTo>
                  <a:lnTo>
                    <a:pt x="0" y="2395997"/>
                  </a:lnTo>
                  <a:close/>
                </a:path>
              </a:pathLst>
            </a:custGeom>
            <a:solidFill>
              <a:srgbClr val="E3EDE7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B98C9F-9184-48B2-B877-3437DECC7F2E}"/>
                </a:ext>
              </a:extLst>
            </p:cNvPr>
            <p:cNvSpPr/>
            <p:nvPr/>
          </p:nvSpPr>
          <p:spPr>
            <a:xfrm>
              <a:off x="0" y="0"/>
              <a:ext cx="15119350" cy="656870"/>
            </a:xfrm>
            <a:prstGeom prst="rect">
              <a:avLst/>
            </a:prstGeom>
            <a:solidFill>
              <a:srgbClr val="E3ED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>
                <a:spcAft>
                  <a:spcPts val="600"/>
                </a:spcAft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639D083-26F1-4B81-982D-AF9ED143C4BB}"/>
              </a:ext>
            </a:extLst>
          </p:cNvPr>
          <p:cNvSpPr>
            <a:spLocks/>
          </p:cNvSpPr>
          <p:nvPr/>
        </p:nvSpPr>
        <p:spPr>
          <a:xfrm>
            <a:off x="682480" y="794065"/>
            <a:ext cx="6907890" cy="310425"/>
          </a:xfrm>
          <a:prstGeom prst="rect">
            <a:avLst/>
          </a:prstGeom>
          <a:solidFill>
            <a:srgbClr val="08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1816" tIns="0" rIns="0" bIns="0" rtlCol="0" anchor="ctr">
            <a:noAutofit/>
          </a:bodyPr>
          <a:lstStyle/>
          <a:p>
            <a:r>
              <a:rPr lang="da-DK" sz="1200" b="1" spc="212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/>
              </a:rPr>
              <a:t>Udviklingsredskab: Arbejdsark for den samlede uddannelsesrejse</a:t>
            </a:r>
            <a:endParaRPr lang="da-DK" sz="1200" b="1" spc="212" dirty="0" err="1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35A89E3-F787-4E96-846F-7B75A94D751B}"/>
              </a:ext>
            </a:extLst>
          </p:cNvPr>
          <p:cNvSpPr/>
          <p:nvPr/>
        </p:nvSpPr>
        <p:spPr>
          <a:xfrm>
            <a:off x="682480" y="1141870"/>
            <a:ext cx="11204719" cy="2492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r>
              <a:rPr lang="da-DK" sz="5400" b="1">
                <a:solidFill>
                  <a:srgbClr val="75AA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praksis for </a:t>
            </a:r>
            <a:br>
              <a:rPr lang="da-DK" sz="5400" b="1">
                <a:solidFill>
                  <a:srgbClr val="75AA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5400" b="1">
                <a:solidFill>
                  <a:srgbClr val="75AA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undervisningsmiljø på erhvervsuddannelserne </a:t>
            </a:r>
            <a:endParaRPr lang="en-US" sz="5400" b="1" dirty="0">
              <a:solidFill>
                <a:srgbClr val="75AA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9868371-E031-4E3A-A155-64C0BF53E2C6}"/>
              </a:ext>
            </a:extLst>
          </p:cNvPr>
          <p:cNvSpPr/>
          <p:nvPr/>
        </p:nvSpPr>
        <p:spPr>
          <a:xfrm>
            <a:off x="682480" y="3684742"/>
            <a:ext cx="519101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r>
              <a:rPr lang="da-DK" sz="1600" b="1">
                <a:solidFill>
                  <a:srgbClr val="0844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Børne- og Undervisningsministeriet, </a:t>
            </a:r>
            <a:br>
              <a:rPr lang="da-DK" sz="1600" b="1">
                <a:solidFill>
                  <a:srgbClr val="0844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600" b="1">
                <a:solidFill>
                  <a:srgbClr val="0844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Styrelsen for Undervisning og Kvalitet (STUK)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A158A43-4505-462E-9A38-7B818030C45A}"/>
              </a:ext>
            </a:extLst>
          </p:cNvPr>
          <p:cNvSpPr/>
          <p:nvPr/>
        </p:nvSpPr>
        <p:spPr>
          <a:xfrm>
            <a:off x="682480" y="4278019"/>
            <a:ext cx="5191016" cy="195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r>
              <a:rPr lang="da-DK" sz="1400" dirty="0">
                <a:solidFill>
                  <a:srgbClr val="0844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2020 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A9B800A-0402-4B92-9B13-D1F9E041245F}"/>
              </a:ext>
            </a:extLst>
          </p:cNvPr>
          <p:cNvGrpSpPr/>
          <p:nvPr/>
        </p:nvGrpSpPr>
        <p:grpSpPr>
          <a:xfrm>
            <a:off x="2208404" y="5599306"/>
            <a:ext cx="2688267" cy="2280029"/>
            <a:chOff x="327360" y="6410587"/>
            <a:chExt cx="2281082" cy="1934679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DE15DD4-3540-468A-A0ED-572D56757B69}"/>
                </a:ext>
              </a:extLst>
            </p:cNvPr>
            <p:cNvGrpSpPr/>
            <p:nvPr/>
          </p:nvGrpSpPr>
          <p:grpSpPr>
            <a:xfrm>
              <a:off x="327360" y="6410587"/>
              <a:ext cx="1983727" cy="1934679"/>
              <a:chOff x="-3225237" y="5909799"/>
              <a:chExt cx="3438124" cy="3353116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B7413101-6E76-44B2-9EDA-EE84D10492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099113" y="5942219"/>
                <a:ext cx="3312000" cy="33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7BC8BCD2-24CD-4EBD-9AEB-A468690B3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3225237" y="5909799"/>
                <a:ext cx="3438124" cy="3353116"/>
              </a:xfrm>
              <a:prstGeom prst="rect">
                <a:avLst/>
              </a:prstGeom>
            </p:spPr>
          </p:pic>
        </p:grpSp>
        <p:pic>
          <p:nvPicPr>
            <p:cNvPr id="162" name="Billede 7">
              <a:extLst>
                <a:ext uri="{FF2B5EF4-FFF2-40B4-BE49-F238E27FC236}">
                  <a16:creationId xmlns:a16="http://schemas.microsoft.com/office/drawing/2014/main" id="{D088BAED-C792-4A66-87F4-C33900C8F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673" y="6695078"/>
              <a:ext cx="2246769" cy="1384170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9322BC-508C-43BE-967A-0DBA15F63833}"/>
              </a:ext>
            </a:extLst>
          </p:cNvPr>
          <p:cNvGrpSpPr/>
          <p:nvPr/>
        </p:nvGrpSpPr>
        <p:grpSpPr>
          <a:xfrm>
            <a:off x="7502755" y="5163146"/>
            <a:ext cx="2206112" cy="2151566"/>
            <a:chOff x="3468022" y="5536548"/>
            <a:chExt cx="1780567" cy="1736542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DAF3E63B-1040-4570-8FBC-681D80D7AFEA}"/>
                </a:ext>
              </a:extLst>
            </p:cNvPr>
            <p:cNvGrpSpPr/>
            <p:nvPr/>
          </p:nvGrpSpPr>
          <p:grpSpPr>
            <a:xfrm>
              <a:off x="3468022" y="5536548"/>
              <a:ext cx="1780567" cy="1736542"/>
              <a:chOff x="-3225237" y="5909799"/>
              <a:chExt cx="3438124" cy="3353116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7EAFF36D-6932-4FAC-A981-5998E23779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099113" y="5942219"/>
                <a:ext cx="3312000" cy="33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A0C15115-49E4-40F3-B15F-5CAED9A8B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3225237" y="5909799"/>
                <a:ext cx="3438124" cy="3353116"/>
              </a:xfrm>
              <a:prstGeom prst="rect">
                <a:avLst/>
              </a:prstGeom>
            </p:spPr>
          </p:pic>
        </p:grpSp>
        <p:pic>
          <p:nvPicPr>
            <p:cNvPr id="158" name="Billede 52">
              <a:extLst>
                <a:ext uri="{FF2B5EF4-FFF2-40B4-BE49-F238E27FC236}">
                  <a16:creationId xmlns:a16="http://schemas.microsoft.com/office/drawing/2014/main" id="{82100654-81FD-41DA-852B-AB8142970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5243" y="5744145"/>
              <a:ext cx="1204553" cy="1409477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19A17E-EBA1-49D6-A4E7-2ADE21A0F692}"/>
              </a:ext>
            </a:extLst>
          </p:cNvPr>
          <p:cNvGrpSpPr/>
          <p:nvPr/>
        </p:nvGrpSpPr>
        <p:grpSpPr>
          <a:xfrm>
            <a:off x="12108925" y="4561459"/>
            <a:ext cx="2322960" cy="2265525"/>
            <a:chOff x="5530492" y="5927199"/>
            <a:chExt cx="1780567" cy="1736542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4D110-C6E7-4081-9BEE-F029C761AFC1}"/>
                </a:ext>
              </a:extLst>
            </p:cNvPr>
            <p:cNvGrpSpPr/>
            <p:nvPr/>
          </p:nvGrpSpPr>
          <p:grpSpPr>
            <a:xfrm>
              <a:off x="5530492" y="5927199"/>
              <a:ext cx="1780567" cy="1736542"/>
              <a:chOff x="-3225237" y="5909799"/>
              <a:chExt cx="3438124" cy="3353116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D3ACEC37-33A8-4A6B-B79A-8676F1BC9B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099113" y="5942219"/>
                <a:ext cx="3312000" cy="33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E45B2E86-6752-4ACB-8ED3-6F56E364A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3225237" y="5909799"/>
                <a:ext cx="3438124" cy="3353116"/>
              </a:xfrm>
              <a:prstGeom prst="rect">
                <a:avLst/>
              </a:prstGeom>
            </p:spPr>
          </p:pic>
        </p:grpSp>
        <p:pic>
          <p:nvPicPr>
            <p:cNvPr id="154" name="Billede 53">
              <a:extLst>
                <a:ext uri="{FF2B5EF4-FFF2-40B4-BE49-F238E27FC236}">
                  <a16:creationId xmlns:a16="http://schemas.microsoft.com/office/drawing/2014/main" id="{0F15DEF4-8FA0-4CD7-8BDB-F5B98639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747" y="6301253"/>
              <a:ext cx="1560854" cy="1156351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AC07326-FE9C-46F9-BC75-80E610CBE830}"/>
              </a:ext>
            </a:extLst>
          </p:cNvPr>
          <p:cNvGrpSpPr/>
          <p:nvPr/>
        </p:nvGrpSpPr>
        <p:grpSpPr>
          <a:xfrm>
            <a:off x="10748106" y="7265758"/>
            <a:ext cx="3104139" cy="3027389"/>
            <a:chOff x="4794919" y="7971481"/>
            <a:chExt cx="2437396" cy="2377131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75A65E8-283F-40C9-A31A-E34C969C3881}"/>
                </a:ext>
              </a:extLst>
            </p:cNvPr>
            <p:cNvGrpSpPr/>
            <p:nvPr/>
          </p:nvGrpSpPr>
          <p:grpSpPr>
            <a:xfrm>
              <a:off x="4794919" y="7971481"/>
              <a:ext cx="2437396" cy="2377131"/>
              <a:chOff x="-3225237" y="5909799"/>
              <a:chExt cx="3438124" cy="3353116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A0135A3C-6C85-4265-9DB1-646514622E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099113" y="5942219"/>
                <a:ext cx="3312000" cy="33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52" name="Graphic 151">
                <a:extLst>
                  <a:ext uri="{FF2B5EF4-FFF2-40B4-BE49-F238E27FC236}">
                    <a16:creationId xmlns:a16="http://schemas.microsoft.com/office/drawing/2014/main" id="{D2F2DFD0-5137-4FA0-84FB-63DBB0D0E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3225237" y="5909799"/>
                <a:ext cx="3438124" cy="3353116"/>
              </a:xfrm>
              <a:prstGeom prst="rect">
                <a:avLst/>
              </a:prstGeom>
            </p:spPr>
          </p:pic>
        </p:grpSp>
        <p:pic>
          <p:nvPicPr>
            <p:cNvPr id="150" name="Billede 6">
              <a:extLst>
                <a:ext uri="{FF2B5EF4-FFF2-40B4-BE49-F238E27FC236}">
                  <a16:creationId xmlns:a16="http://schemas.microsoft.com/office/drawing/2014/main" id="{FD357154-EFC7-4A38-9595-97627AE58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4332" y="8503413"/>
              <a:ext cx="2277987" cy="1392678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6C30406-1E0F-4F9C-BADA-4F0C72A56FCC}"/>
              </a:ext>
            </a:extLst>
          </p:cNvPr>
          <p:cNvGrpSpPr/>
          <p:nvPr/>
        </p:nvGrpSpPr>
        <p:grpSpPr>
          <a:xfrm>
            <a:off x="1267105" y="8657331"/>
            <a:ext cx="1976145" cy="1927285"/>
            <a:chOff x="1025754" y="8602868"/>
            <a:chExt cx="1818687" cy="1773720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64C4D6D-913C-4229-81D2-A40183AD4575}"/>
                </a:ext>
              </a:extLst>
            </p:cNvPr>
            <p:cNvGrpSpPr/>
            <p:nvPr/>
          </p:nvGrpSpPr>
          <p:grpSpPr>
            <a:xfrm>
              <a:off x="1025754" y="8602868"/>
              <a:ext cx="1818687" cy="1773720"/>
              <a:chOff x="-3225237" y="5909799"/>
              <a:chExt cx="3438124" cy="3353116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15F4DA0-B15E-428E-B311-81FCBEB1FE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099113" y="5942219"/>
                <a:ext cx="3312000" cy="33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F2DA0496-A045-4074-BA78-BC6A2E351B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3225237" y="5909799"/>
                <a:ext cx="3438124" cy="3353116"/>
              </a:xfrm>
              <a:prstGeom prst="rect">
                <a:avLst/>
              </a:prstGeom>
            </p:spPr>
          </p:pic>
        </p:grpSp>
        <p:pic>
          <p:nvPicPr>
            <p:cNvPr id="146" name="Billede 4">
              <a:extLst>
                <a:ext uri="{FF2B5EF4-FFF2-40B4-BE49-F238E27FC236}">
                  <a16:creationId xmlns:a16="http://schemas.microsoft.com/office/drawing/2014/main" id="{EDD7573B-EF37-49EA-AEA1-E0B63251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2310" y="8929697"/>
              <a:ext cx="1146132" cy="1178646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5CBFB8A-A267-47EC-A53C-1330931A3CEB}"/>
              </a:ext>
            </a:extLst>
          </p:cNvPr>
          <p:cNvGrpSpPr/>
          <p:nvPr/>
        </p:nvGrpSpPr>
        <p:grpSpPr>
          <a:xfrm>
            <a:off x="5323165" y="7623448"/>
            <a:ext cx="2342867" cy="2252071"/>
            <a:chOff x="2775405" y="7555092"/>
            <a:chExt cx="1845231" cy="1773720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E635B9E-4BCA-4626-ABE9-B6E78723C6B4}"/>
                </a:ext>
              </a:extLst>
            </p:cNvPr>
            <p:cNvGrpSpPr/>
            <p:nvPr/>
          </p:nvGrpSpPr>
          <p:grpSpPr>
            <a:xfrm>
              <a:off x="2775405" y="7555092"/>
              <a:ext cx="1818687" cy="1773720"/>
              <a:chOff x="-3225237" y="5909799"/>
              <a:chExt cx="3438124" cy="3353116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9B9BAD1-815A-427E-866B-B05F2909E9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099113" y="5942219"/>
                <a:ext cx="3312000" cy="331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AE88D7D7-854F-4B31-A3AB-5B63539AB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3225237" y="5909799"/>
                <a:ext cx="3438124" cy="3353116"/>
              </a:xfrm>
              <a:prstGeom prst="rect">
                <a:avLst/>
              </a:prstGeom>
            </p:spPr>
          </p:pic>
        </p:grpSp>
        <p:pic>
          <p:nvPicPr>
            <p:cNvPr id="142" name="Billede 8">
              <a:extLst>
                <a:ext uri="{FF2B5EF4-FFF2-40B4-BE49-F238E27FC236}">
                  <a16:creationId xmlns:a16="http://schemas.microsoft.com/office/drawing/2014/main" id="{32FFEF99-17E8-42C4-AB8F-19B7E3C42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68666" y="7764389"/>
              <a:ext cx="1751970" cy="1478047"/>
            </a:xfrm>
            <a:prstGeom prst="rect">
              <a:avLst/>
            </a:prstGeom>
          </p:spPr>
        </p:pic>
      </p:grpSp>
      <p:pic>
        <p:nvPicPr>
          <p:cNvPr id="134" name="Graphic 133">
            <a:extLst>
              <a:ext uri="{FF2B5EF4-FFF2-40B4-BE49-F238E27FC236}">
                <a16:creationId xmlns:a16="http://schemas.microsoft.com/office/drawing/2014/main" id="{4C714D2F-63D2-4592-8082-9E8F6EA57C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2809" y="9059226"/>
            <a:ext cx="2648420" cy="1632587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E4A19E72-070F-418B-A4E9-BCFE20D51A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87190" y="3680849"/>
            <a:ext cx="2419116" cy="2496322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C1B2DBB7-1D43-4030-AD0D-8526B59099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67039" y="6306863"/>
            <a:ext cx="1280293" cy="677403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C2808C73-1016-4112-93E8-C3F4FCE82C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68812" y="8873209"/>
            <a:ext cx="1076665" cy="1032668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EDD1AE78-8B99-4903-9B4D-D1C8988FB1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35792" y="6861641"/>
            <a:ext cx="886758" cy="1408380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95D3DF1E-5069-4F08-BA41-02D9547F49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887813" y="7880078"/>
            <a:ext cx="914874" cy="1289822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B2F193CD-6161-4EFA-9EAA-F3BC51B39B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249696" y="7623448"/>
            <a:ext cx="1628034" cy="861393"/>
          </a:xfrm>
          <a:prstGeom prst="rect">
            <a:avLst/>
          </a:prstGeom>
        </p:spPr>
      </p:pic>
      <p:pic>
        <p:nvPicPr>
          <p:cNvPr id="14" name="Graphic 157">
            <a:extLst>
              <a:ext uri="{FF2B5EF4-FFF2-40B4-BE49-F238E27FC236}">
                <a16:creationId xmlns:a16="http://schemas.microsoft.com/office/drawing/2014/main" id="{FF011CEB-29D0-443F-A4F2-BE0670E4A4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70405" y="678775"/>
            <a:ext cx="131395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5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47D1D346-81B8-4B75-A105-10A5E8F6D61A}"/>
              </a:ext>
            </a:extLst>
          </p:cNvPr>
          <p:cNvGrpSpPr/>
          <p:nvPr/>
        </p:nvGrpSpPr>
        <p:grpSpPr>
          <a:xfrm>
            <a:off x="9824468" y="193183"/>
            <a:ext cx="4068251" cy="1931832"/>
            <a:chOff x="18557023" y="347147"/>
            <a:chExt cx="8146326" cy="5007849"/>
          </a:xfrm>
        </p:grpSpPr>
        <p:grpSp>
          <p:nvGrpSpPr>
            <p:cNvPr id="82" name="b4">
              <a:extLst>
                <a:ext uri="{FF2B5EF4-FFF2-40B4-BE49-F238E27FC236}">
                  <a16:creationId xmlns:a16="http://schemas.microsoft.com/office/drawing/2014/main" id="{46F2E614-2C26-416D-86CE-AEB6EBA066A5}"/>
                </a:ext>
              </a:extLst>
            </p:cNvPr>
            <p:cNvGrpSpPr/>
            <p:nvPr/>
          </p:nvGrpSpPr>
          <p:grpSpPr>
            <a:xfrm>
              <a:off x="18557023" y="1195195"/>
              <a:ext cx="8146326" cy="4159801"/>
              <a:chOff x="30933719" y="7595691"/>
              <a:chExt cx="11874933" cy="6063760"/>
            </a:xfrm>
          </p:grpSpPr>
          <p:pic>
            <p:nvPicPr>
              <p:cNvPr id="105" name="r">
                <a:extLst>
                  <a:ext uri="{FF2B5EF4-FFF2-40B4-BE49-F238E27FC236}">
                    <a16:creationId xmlns:a16="http://schemas.microsoft.com/office/drawing/2014/main" id="{115A53E0-01CC-4A8A-A2D5-6FAE62789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1275127" y="7811135"/>
                <a:ext cx="1533525" cy="5838825"/>
              </a:xfrm>
              <a:prstGeom prst="rect">
                <a:avLst/>
              </a:prstGeom>
            </p:spPr>
          </p:pic>
          <p:pic>
            <p:nvPicPr>
              <p:cNvPr id="93" name="t">
                <a:extLst>
                  <a:ext uri="{FF2B5EF4-FFF2-40B4-BE49-F238E27FC236}">
                    <a16:creationId xmlns:a16="http://schemas.microsoft.com/office/drawing/2014/main" id="{E95F80CB-EAF5-435A-A810-3A948DB64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1951495" y="7595691"/>
                <a:ext cx="10477500" cy="57150"/>
              </a:xfrm>
              <a:prstGeom prst="rect">
                <a:avLst/>
              </a:prstGeom>
            </p:spPr>
          </p:pic>
          <p:pic>
            <p:nvPicPr>
              <p:cNvPr id="107" name="b">
                <a:extLst>
                  <a:ext uri="{FF2B5EF4-FFF2-40B4-BE49-F238E27FC236}">
                    <a16:creationId xmlns:a16="http://schemas.microsoft.com/office/drawing/2014/main" id="{F002DA41-B0F0-45B0-81BF-256843B4EC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1728375" y="13573726"/>
                <a:ext cx="9708309" cy="85725"/>
              </a:xfrm>
              <a:prstGeom prst="rect">
                <a:avLst/>
              </a:prstGeom>
            </p:spPr>
          </p:pic>
          <p:pic>
            <p:nvPicPr>
              <p:cNvPr id="109" name="l">
                <a:extLst>
                  <a:ext uri="{FF2B5EF4-FFF2-40B4-BE49-F238E27FC236}">
                    <a16:creationId xmlns:a16="http://schemas.microsoft.com/office/drawing/2014/main" id="{1B2E9390-5B38-4E13-B686-AF960EB3D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0933719" y="7595691"/>
                <a:ext cx="990600" cy="6029325"/>
              </a:xfrm>
              <a:prstGeom prst="rect">
                <a:avLst/>
              </a:prstGeom>
            </p:spPr>
          </p:pic>
        </p:grp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BF676B82-BDFE-4CBD-B01F-5B0D9AE6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904770" y="347147"/>
              <a:ext cx="1655788" cy="876080"/>
            </a:xfrm>
            <a:prstGeom prst="rect">
              <a:avLst/>
            </a:prstGeom>
          </p:spPr>
        </p:pic>
      </p:grpSp>
      <p:sp>
        <p:nvSpPr>
          <p:cNvPr id="117" name="Shape 92">
            <a:extLst>
              <a:ext uri="{FF2B5EF4-FFF2-40B4-BE49-F238E27FC236}">
                <a16:creationId xmlns:a16="http://schemas.microsoft.com/office/drawing/2014/main" id="{18B99FA9-C20C-4AFD-A951-AC1ADDE49699}"/>
              </a:ext>
            </a:extLst>
          </p:cNvPr>
          <p:cNvSpPr/>
          <p:nvPr/>
        </p:nvSpPr>
        <p:spPr>
          <a:xfrm>
            <a:off x="9975141" y="880220"/>
            <a:ext cx="3883456" cy="13771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defTabSz="1238301"/>
            <a:r>
              <a:rPr lang="da-DK" sz="1150" dirty="0">
                <a:cs typeface="Arial"/>
              </a:rPr>
              <a:t>Gennemgå hver del i uddannelsesrejsen og kortlæg jeres nuværende praksis, identificer muligheder og udfordringer og læg en plan for videreudvikling af god praksis for undervisningsmiljøet for den udvalgte elevgruppe. </a:t>
            </a:r>
          </a:p>
          <a:p>
            <a:pPr defTabSz="1238301"/>
            <a:r>
              <a:rPr lang="da-DK" sz="1150" dirty="0">
                <a:cs typeface="Arial"/>
              </a:rPr>
              <a:t>Den samlede uddannelsesrejse fungerer godt, når man vil arbejde med et samlet overblik.</a:t>
            </a:r>
            <a:endParaRPr lang="da-DK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38301"/>
            <a:endParaRPr lang="da-DK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56CBE3-4376-4A1E-9BB0-F772B36F83D3}"/>
              </a:ext>
            </a:extLst>
          </p:cNvPr>
          <p:cNvGrpSpPr/>
          <p:nvPr/>
        </p:nvGrpSpPr>
        <p:grpSpPr>
          <a:xfrm>
            <a:off x="3056063" y="2129987"/>
            <a:ext cx="1439999" cy="649693"/>
            <a:chOff x="5552326" y="99809"/>
            <a:chExt cx="1621862" cy="731745"/>
          </a:xfrm>
        </p:grpSpPr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DFBF5600-DC85-483F-8BD3-A853F768F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42443" y="99809"/>
              <a:ext cx="731745" cy="731745"/>
            </a:xfrm>
            <a:prstGeom prst="rect">
              <a:avLst/>
            </a:prstGeom>
          </p:spPr>
        </p:pic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889A02A7-7B69-4A5D-9DAB-BEAB0AABA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552326" y="585149"/>
              <a:ext cx="731745" cy="187793"/>
            </a:xfrm>
            <a:prstGeom prst="rect">
              <a:avLst/>
            </a:prstGeom>
          </p:spPr>
        </p:pic>
      </p:grpSp>
      <p:pic>
        <p:nvPicPr>
          <p:cNvPr id="113" name="Graphic 112">
            <a:extLst>
              <a:ext uri="{FF2B5EF4-FFF2-40B4-BE49-F238E27FC236}">
                <a16:creationId xmlns:a16="http://schemas.microsoft.com/office/drawing/2014/main" id="{6DDD5EF5-257B-4DB9-94A8-D3DE1C7931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65424" y="2114567"/>
            <a:ext cx="1786561" cy="768844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F4F7758F-4C1E-4111-BEC9-CC04040244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80145">
            <a:off x="14340081" y="1769289"/>
            <a:ext cx="239471" cy="362443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815C4ABC-1705-427A-95C9-8F5FB9055C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804469" y="2114567"/>
            <a:ext cx="314880" cy="93427"/>
          </a:xfrm>
          <a:prstGeom prst="rect">
            <a:avLst/>
          </a:prstGeom>
        </p:spPr>
      </p:pic>
      <p:pic>
        <p:nvPicPr>
          <p:cNvPr id="106" name="Billede 11">
            <a:extLst>
              <a:ext uri="{FF2B5EF4-FFF2-40B4-BE49-F238E27FC236}">
                <a16:creationId xmlns:a16="http://schemas.microsoft.com/office/drawing/2014/main" id="{337CDF72-15D1-450E-B8D7-E7925B85734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96247" y="2149653"/>
            <a:ext cx="800529" cy="151269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8551641A-67E0-4D4A-ACB8-BBFD119E431A}"/>
              </a:ext>
            </a:extLst>
          </p:cNvPr>
          <p:cNvSpPr/>
          <p:nvPr/>
        </p:nvSpPr>
        <p:spPr>
          <a:xfrm>
            <a:off x="0" y="6166662"/>
            <a:ext cx="15120000" cy="1800000"/>
          </a:xfrm>
          <a:prstGeom prst="rect">
            <a:avLst/>
          </a:prstGeom>
          <a:solidFill>
            <a:srgbClr val="75AA9C">
              <a:alpha val="10000"/>
            </a:srgbClr>
          </a:solidFill>
          <a:ln>
            <a:solidFill>
              <a:schemeClr val="bg1">
                <a:lumMod val="95000"/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5550"/>
            <a:endParaRPr lang="en-US" sz="187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5E65B8D-7D61-4043-BE85-817CE1A80F16}"/>
              </a:ext>
            </a:extLst>
          </p:cNvPr>
          <p:cNvSpPr/>
          <p:nvPr/>
        </p:nvSpPr>
        <p:spPr>
          <a:xfrm>
            <a:off x="0" y="8383813"/>
            <a:ext cx="15120000" cy="1800000"/>
          </a:xfrm>
          <a:prstGeom prst="rect">
            <a:avLst/>
          </a:prstGeom>
          <a:solidFill>
            <a:srgbClr val="004237">
              <a:alpha val="8000"/>
            </a:srgbClr>
          </a:solidFill>
          <a:ln>
            <a:solidFill>
              <a:schemeClr val="bg1">
                <a:lumMod val="95000"/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5550"/>
            <a:endParaRPr lang="en-US" sz="1871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2F30723-ACA5-4C5D-A09C-5E778D41AC3B}"/>
              </a:ext>
            </a:extLst>
          </p:cNvPr>
          <p:cNvGrpSpPr/>
          <p:nvPr/>
        </p:nvGrpSpPr>
        <p:grpSpPr>
          <a:xfrm>
            <a:off x="1617908" y="2306311"/>
            <a:ext cx="13387149" cy="1440000"/>
            <a:chOff x="1778774" y="2708810"/>
            <a:chExt cx="13387149" cy="1440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628E70-ED48-47F5-B654-B38340C30457}"/>
                </a:ext>
              </a:extLst>
            </p:cNvPr>
            <p:cNvGrpSpPr/>
            <p:nvPr/>
          </p:nvGrpSpPr>
          <p:grpSpPr>
            <a:xfrm>
              <a:off x="3293381" y="3428810"/>
              <a:ext cx="1584000" cy="0"/>
              <a:chOff x="6105475" y="12613330"/>
              <a:chExt cx="3959026" cy="0"/>
            </a:xfrm>
          </p:grpSpPr>
          <p:cxnSp>
            <p:nvCxnSpPr>
              <p:cNvPr id="36" name="-L">
                <a:extLst>
                  <a:ext uri="{FF2B5EF4-FFF2-40B4-BE49-F238E27FC236}">
                    <a16:creationId xmlns:a16="http://schemas.microsoft.com/office/drawing/2014/main" id="{B733E8C3-D1B8-44CA-80D2-7A53B5BF3E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5475" y="12613330"/>
                <a:ext cx="3959026" cy="0"/>
              </a:xfrm>
              <a:prstGeom prst="line">
                <a:avLst/>
              </a:prstGeom>
              <a:noFill/>
              <a:ln w="228600" cap="sq" cmpd="sng">
                <a:solidFill>
                  <a:srgbClr val="08443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--L">
                <a:extLst>
                  <a:ext uri="{FF2B5EF4-FFF2-40B4-BE49-F238E27FC236}">
                    <a16:creationId xmlns:a16="http://schemas.microsoft.com/office/drawing/2014/main" id="{E8B48258-32D0-47A1-9CAC-1602A2DEA9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5475" y="12613330"/>
                <a:ext cx="3959026" cy="0"/>
              </a:xfrm>
              <a:prstGeom prst="line">
                <a:avLst/>
              </a:prstGeom>
              <a:noFill/>
              <a:ln w="25400" cap="sq" cmpd="sng">
                <a:solidFill>
                  <a:schemeClr val="bg1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982C9ED-4ACA-47FD-A1A1-B7AFD9BF05AC}"/>
                </a:ext>
              </a:extLst>
            </p:cNvPr>
            <p:cNvGrpSpPr/>
            <p:nvPr/>
          </p:nvGrpSpPr>
          <p:grpSpPr>
            <a:xfrm>
              <a:off x="13445809" y="3428810"/>
              <a:ext cx="1720114" cy="0"/>
              <a:chOff x="6916475" y="12613330"/>
              <a:chExt cx="3599118" cy="0"/>
            </a:xfrm>
          </p:grpSpPr>
          <p:cxnSp>
            <p:nvCxnSpPr>
              <p:cNvPr id="38" name="-L">
                <a:extLst>
                  <a:ext uri="{FF2B5EF4-FFF2-40B4-BE49-F238E27FC236}">
                    <a16:creationId xmlns:a16="http://schemas.microsoft.com/office/drawing/2014/main" id="{1B34A01D-B313-478E-96C2-669BE39FB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6475" y="12613330"/>
                <a:ext cx="3599114" cy="0"/>
              </a:xfrm>
              <a:prstGeom prst="line">
                <a:avLst/>
              </a:prstGeom>
              <a:noFill/>
              <a:ln w="228600" cap="rnd" cmpd="sng">
                <a:solidFill>
                  <a:srgbClr val="08443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9" name="--L">
                <a:extLst>
                  <a:ext uri="{FF2B5EF4-FFF2-40B4-BE49-F238E27FC236}">
                    <a16:creationId xmlns:a16="http://schemas.microsoft.com/office/drawing/2014/main" id="{3D2A8752-AC3A-44EA-97B8-003C6B391D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6479" y="12613330"/>
                <a:ext cx="3599114" cy="0"/>
              </a:xfrm>
              <a:prstGeom prst="line">
                <a:avLst/>
              </a:prstGeom>
              <a:noFill/>
              <a:ln w="25400" cap="sq" cmpd="sng">
                <a:solidFill>
                  <a:schemeClr val="bg1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C8088F0-AC9A-46E5-89CA-D0C877134D21}"/>
                </a:ext>
              </a:extLst>
            </p:cNvPr>
            <p:cNvGrpSpPr/>
            <p:nvPr/>
          </p:nvGrpSpPr>
          <p:grpSpPr>
            <a:xfrm>
              <a:off x="6457797" y="3428810"/>
              <a:ext cx="2700000" cy="0"/>
              <a:chOff x="6571025" y="12613330"/>
              <a:chExt cx="3599114" cy="0"/>
            </a:xfrm>
          </p:grpSpPr>
          <p:cxnSp>
            <p:nvCxnSpPr>
              <p:cNvPr id="43" name="-L">
                <a:extLst>
                  <a:ext uri="{FF2B5EF4-FFF2-40B4-BE49-F238E27FC236}">
                    <a16:creationId xmlns:a16="http://schemas.microsoft.com/office/drawing/2014/main" id="{860448A2-186D-4A6E-9047-AC7DF15071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1025" y="12613330"/>
                <a:ext cx="3599114" cy="0"/>
              </a:xfrm>
              <a:prstGeom prst="line">
                <a:avLst/>
              </a:prstGeom>
              <a:noFill/>
              <a:ln w="228600" cap="sq" cmpd="sng">
                <a:solidFill>
                  <a:srgbClr val="08443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" name="--L">
                <a:extLst>
                  <a:ext uri="{FF2B5EF4-FFF2-40B4-BE49-F238E27FC236}">
                    <a16:creationId xmlns:a16="http://schemas.microsoft.com/office/drawing/2014/main" id="{CF0838FB-5CAF-4C09-8F31-07DD298AA1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1025" y="12613330"/>
                <a:ext cx="3599114" cy="0"/>
              </a:xfrm>
              <a:prstGeom prst="line">
                <a:avLst/>
              </a:prstGeom>
              <a:noFill/>
              <a:ln w="25400" cap="sq" cmpd="sng">
                <a:solidFill>
                  <a:schemeClr val="bg1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AA4B01-54C6-4B02-998F-87A38EF62A84}"/>
                </a:ext>
              </a:extLst>
            </p:cNvPr>
            <p:cNvGrpSpPr/>
            <p:nvPr/>
          </p:nvGrpSpPr>
          <p:grpSpPr>
            <a:xfrm>
              <a:off x="10640576" y="3428810"/>
              <a:ext cx="1980000" cy="0"/>
              <a:chOff x="6571025" y="12613330"/>
              <a:chExt cx="3599114" cy="0"/>
            </a:xfrm>
          </p:grpSpPr>
          <p:cxnSp>
            <p:nvCxnSpPr>
              <p:cNvPr id="46" name="-L">
                <a:extLst>
                  <a:ext uri="{FF2B5EF4-FFF2-40B4-BE49-F238E27FC236}">
                    <a16:creationId xmlns:a16="http://schemas.microsoft.com/office/drawing/2014/main" id="{4C2BE291-D1CB-47B0-8933-2B0303148F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1025" y="12613330"/>
                <a:ext cx="3599114" cy="0"/>
              </a:xfrm>
              <a:prstGeom prst="line">
                <a:avLst/>
              </a:prstGeom>
              <a:noFill/>
              <a:ln w="228600" cap="sq" cmpd="sng">
                <a:solidFill>
                  <a:srgbClr val="08443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" name="--L">
                <a:extLst>
                  <a:ext uri="{FF2B5EF4-FFF2-40B4-BE49-F238E27FC236}">
                    <a16:creationId xmlns:a16="http://schemas.microsoft.com/office/drawing/2014/main" id="{CFD0978D-689F-42BE-BFCB-68BE773D40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1025" y="12613330"/>
                <a:ext cx="3599114" cy="0"/>
              </a:xfrm>
              <a:prstGeom prst="line">
                <a:avLst/>
              </a:prstGeom>
              <a:noFill/>
              <a:ln w="25400" cap="sq" cmpd="sng">
                <a:solidFill>
                  <a:schemeClr val="bg1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</p:grpSp>
        <p:sp>
          <p:nvSpPr>
            <p:cNvPr id="9" name="Ellipse 66">
              <a:extLst>
                <a:ext uri="{FF2B5EF4-FFF2-40B4-BE49-F238E27FC236}">
                  <a16:creationId xmlns:a16="http://schemas.microsoft.com/office/drawing/2014/main" id="{6FE56D0E-85B3-4C62-ADD0-3AF5150CED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00576" y="2708810"/>
              <a:ext cx="1440000" cy="1440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75A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a-DK" sz="1200" b="1" dirty="0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Praktik</a:t>
              </a:r>
            </a:p>
          </p:txBody>
        </p:sp>
        <p:sp>
          <p:nvSpPr>
            <p:cNvPr id="10" name="Ellipse 66">
              <a:extLst>
                <a:ext uri="{FF2B5EF4-FFF2-40B4-BE49-F238E27FC236}">
                  <a16:creationId xmlns:a16="http://schemas.microsoft.com/office/drawing/2014/main" id="{E5D43095-AE46-4ED0-99A8-6FC4B52CD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7148" y="2708810"/>
              <a:ext cx="1440000" cy="1440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75A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a-DK" sz="1200" b="1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Afslutning</a:t>
              </a:r>
            </a:p>
          </p:txBody>
        </p:sp>
        <p:sp>
          <p:nvSpPr>
            <p:cNvPr id="11" name="Ellipse 66">
              <a:extLst>
                <a:ext uri="{FF2B5EF4-FFF2-40B4-BE49-F238E27FC236}">
                  <a16:creationId xmlns:a16="http://schemas.microsoft.com/office/drawing/2014/main" id="{920030CC-3A65-4124-ACD6-A9D83FA76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7590" y="2708810"/>
              <a:ext cx="1440000" cy="1440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75A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a-DK" sz="1200" b="1" dirty="0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Tiden på skolen</a:t>
              </a:r>
            </a:p>
          </p:txBody>
        </p:sp>
        <p:sp>
          <p:nvSpPr>
            <p:cNvPr id="6" name="Ellipse 66">
              <a:extLst>
                <a:ext uri="{FF2B5EF4-FFF2-40B4-BE49-F238E27FC236}">
                  <a16:creationId xmlns:a16="http://schemas.microsoft.com/office/drawing/2014/main" id="{0DBEC378-3766-4B39-B470-F23849791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8774" y="2708810"/>
              <a:ext cx="1440000" cy="1440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75A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a-DK" sz="1200" b="1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Opstart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11D8117F-AD92-48C0-870C-65C40DF150B0}"/>
              </a:ext>
            </a:extLst>
          </p:cNvPr>
          <p:cNvSpPr/>
          <p:nvPr/>
        </p:nvSpPr>
        <p:spPr>
          <a:xfrm>
            <a:off x="1617908" y="3949511"/>
            <a:ext cx="2273372" cy="1800000"/>
          </a:xfrm>
          <a:prstGeom prst="rect">
            <a:avLst/>
          </a:prstGeom>
          <a:noFill/>
          <a:ln w="12700" cap="flat" cmpd="sng">
            <a:solidFill>
              <a:srgbClr val="BFD7D1">
                <a:alpha val="9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3554A6E-0E25-401F-A167-9E709348A34B}"/>
              </a:ext>
            </a:extLst>
          </p:cNvPr>
          <p:cNvSpPr/>
          <p:nvPr/>
        </p:nvSpPr>
        <p:spPr>
          <a:xfrm>
            <a:off x="232229" y="3949511"/>
            <a:ext cx="1188000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08000" rIns="0" bIns="0" rtlCol="0" anchor="t">
            <a:noAutofit/>
          </a:bodyPr>
          <a:lstStyle/>
          <a:p>
            <a:pPr algn="l">
              <a:lnSpc>
                <a:spcPct val="110000"/>
              </a:lnSpc>
              <a:spcAft>
                <a:spcPts val="200"/>
              </a:spcAft>
            </a:pPr>
            <a:r>
              <a:rPr lang="da-DK" sz="1400" b="1">
                <a:solidFill>
                  <a:srgbClr val="6CAD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Kortlægning: </a:t>
            </a:r>
          </a:p>
          <a:p>
            <a:pPr algn="l">
              <a:lnSpc>
                <a:spcPct val="110000"/>
              </a:lnSpc>
              <a:spcAft>
                <a:spcPts val="200"/>
              </a:spcAft>
            </a:pPr>
            <a:r>
              <a:rPr lang="da-DK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er vores nuværende praksis?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39A3BAA-7AB3-4539-BF74-2E9A31C07737}"/>
              </a:ext>
            </a:extLst>
          </p:cNvPr>
          <p:cNvSpPr/>
          <p:nvPr/>
        </p:nvSpPr>
        <p:spPr>
          <a:xfrm>
            <a:off x="0" y="5677511"/>
            <a:ext cx="1260000" cy="72000"/>
          </a:xfrm>
          <a:prstGeom prst="rect">
            <a:avLst/>
          </a:prstGeom>
          <a:solidFill>
            <a:srgbClr val="BFD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8B84CEC-AEED-4395-ADAC-26295904CB40}"/>
              </a:ext>
            </a:extLst>
          </p:cNvPr>
          <p:cNvCxnSpPr>
            <a:cxnSpLocks/>
          </p:cNvCxnSpPr>
          <p:nvPr/>
        </p:nvCxnSpPr>
        <p:spPr>
          <a:xfrm>
            <a:off x="0" y="5749511"/>
            <a:ext cx="15120000" cy="0"/>
          </a:xfrm>
          <a:prstGeom prst="line">
            <a:avLst/>
          </a:prstGeom>
          <a:noFill/>
          <a:ln w="12700" cap="flat" cmpd="sng">
            <a:solidFill>
              <a:srgbClr val="BAD4CD"/>
            </a:solidFill>
            <a:prstDash val="dash"/>
            <a:miter lim="800000"/>
            <a:headEnd type="none" w="sm" len="sm"/>
            <a:tailEnd type="triangle" w="lg" len="lg"/>
          </a:ln>
        </p:spPr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E13EA4F-052A-4DCC-AAAB-35AA22786D13}"/>
              </a:ext>
            </a:extLst>
          </p:cNvPr>
          <p:cNvSpPr/>
          <p:nvPr/>
        </p:nvSpPr>
        <p:spPr>
          <a:xfrm>
            <a:off x="4199523" y="3949511"/>
            <a:ext cx="4482055" cy="1800000"/>
          </a:xfrm>
          <a:prstGeom prst="rect">
            <a:avLst/>
          </a:prstGeom>
          <a:noFill/>
          <a:ln w="12700" cap="flat" cmpd="sng">
            <a:solidFill>
              <a:srgbClr val="BFD7D1">
                <a:alpha val="9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634F400-E63F-4E91-B377-62F8FDF87153}"/>
              </a:ext>
            </a:extLst>
          </p:cNvPr>
          <p:cNvSpPr/>
          <p:nvPr/>
        </p:nvSpPr>
        <p:spPr>
          <a:xfrm>
            <a:off x="8989821" y="3949511"/>
            <a:ext cx="2851377" cy="1800000"/>
          </a:xfrm>
          <a:prstGeom prst="rect">
            <a:avLst/>
          </a:prstGeom>
          <a:noFill/>
          <a:ln w="12700" cap="flat" cmpd="sng">
            <a:solidFill>
              <a:srgbClr val="BFD7D1">
                <a:alpha val="9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2A71A10-ADAB-4120-AD6F-519855F40079}"/>
              </a:ext>
            </a:extLst>
          </p:cNvPr>
          <p:cNvSpPr/>
          <p:nvPr/>
        </p:nvSpPr>
        <p:spPr>
          <a:xfrm>
            <a:off x="12149440" y="3949511"/>
            <a:ext cx="2434924" cy="1800000"/>
          </a:xfrm>
          <a:prstGeom prst="rect">
            <a:avLst/>
          </a:prstGeom>
          <a:noFill/>
          <a:ln w="12700" cap="flat" cmpd="sng">
            <a:solidFill>
              <a:srgbClr val="BFD7D1">
                <a:alpha val="9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BB9E902-8FDA-4A36-B637-DF51DE558149}"/>
              </a:ext>
            </a:extLst>
          </p:cNvPr>
          <p:cNvSpPr/>
          <p:nvPr/>
        </p:nvSpPr>
        <p:spPr>
          <a:xfrm>
            <a:off x="1617908" y="6166662"/>
            <a:ext cx="2273372" cy="1800000"/>
          </a:xfrm>
          <a:prstGeom prst="rect">
            <a:avLst/>
          </a:prstGeom>
          <a:noFill/>
          <a:ln w="12700" cap="flat" cmpd="sng">
            <a:solidFill>
              <a:srgbClr val="75AA9C">
                <a:alpha val="5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 algn="l"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EF862C2-8975-4CA3-8723-3F89C32F6051}"/>
              </a:ext>
            </a:extLst>
          </p:cNvPr>
          <p:cNvSpPr/>
          <p:nvPr/>
        </p:nvSpPr>
        <p:spPr>
          <a:xfrm>
            <a:off x="232229" y="6166662"/>
            <a:ext cx="1188000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0800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da-DK" sz="1400" b="1" dirty="0" err="1">
                <a:solidFill>
                  <a:srgbClr val="6CAD96"/>
                </a:solidFill>
                <a:latin typeface="Arial"/>
                <a:cs typeface="Arial"/>
              </a:rPr>
              <a:t>Identifikation:</a:t>
            </a:r>
            <a:r>
              <a:rPr lang="da-DK" sz="1100" dirty="0" err="1">
                <a:solidFill>
                  <a:schemeClr val="tx1"/>
                </a:solidFill>
                <a:latin typeface="Arial"/>
                <a:cs typeface="Arial"/>
              </a:rPr>
              <a:t>Hvorfor</a:t>
            </a:r>
            <a:r>
              <a:rPr lang="da-DK" sz="1100" dirty="0">
                <a:solidFill>
                  <a:schemeClr val="tx1"/>
                </a:solidFill>
                <a:latin typeface="Arial"/>
                <a:cs typeface="Arial"/>
              </a:rPr>
              <a:t> gør vi, som vi gør, og hvilke muligheder og udfordringer har vi derved?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D279418-D152-4E77-8269-236C3F983E98}"/>
              </a:ext>
            </a:extLst>
          </p:cNvPr>
          <p:cNvSpPr/>
          <p:nvPr/>
        </p:nvSpPr>
        <p:spPr>
          <a:xfrm>
            <a:off x="0" y="7894662"/>
            <a:ext cx="1260000" cy="72000"/>
          </a:xfrm>
          <a:prstGeom prst="rect">
            <a:avLst/>
          </a:prstGeom>
          <a:solidFill>
            <a:srgbClr val="75A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E25A82B-5979-4913-96A1-2A2F71B42616}"/>
              </a:ext>
            </a:extLst>
          </p:cNvPr>
          <p:cNvCxnSpPr>
            <a:cxnSpLocks/>
          </p:cNvCxnSpPr>
          <p:nvPr/>
        </p:nvCxnSpPr>
        <p:spPr>
          <a:xfrm>
            <a:off x="0" y="7966662"/>
            <a:ext cx="15120000" cy="0"/>
          </a:xfrm>
          <a:prstGeom prst="line">
            <a:avLst/>
          </a:prstGeom>
          <a:noFill/>
          <a:ln w="12700" cap="flat" cmpd="sng">
            <a:solidFill>
              <a:srgbClr val="75AA9C"/>
            </a:solidFill>
            <a:prstDash val="dash"/>
            <a:miter lim="800000"/>
            <a:headEnd type="none" w="sm" len="sm"/>
            <a:tailEnd type="triangle" w="lg" len="lg"/>
          </a:ln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7F52446E-B80D-4BC7-9F8F-D85273FD6035}"/>
              </a:ext>
            </a:extLst>
          </p:cNvPr>
          <p:cNvSpPr/>
          <p:nvPr/>
        </p:nvSpPr>
        <p:spPr>
          <a:xfrm>
            <a:off x="4199523" y="6166662"/>
            <a:ext cx="4482055" cy="1800000"/>
          </a:xfrm>
          <a:prstGeom prst="rect">
            <a:avLst/>
          </a:prstGeom>
          <a:noFill/>
          <a:ln w="12700" cap="flat" cmpd="sng">
            <a:solidFill>
              <a:srgbClr val="75AA9C">
                <a:alpha val="5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5C8446C-B8E2-4636-A0F2-B4170C874E9B}"/>
              </a:ext>
            </a:extLst>
          </p:cNvPr>
          <p:cNvSpPr/>
          <p:nvPr/>
        </p:nvSpPr>
        <p:spPr>
          <a:xfrm>
            <a:off x="8989821" y="6166662"/>
            <a:ext cx="2851377" cy="1800000"/>
          </a:xfrm>
          <a:prstGeom prst="rect">
            <a:avLst/>
          </a:prstGeom>
          <a:noFill/>
          <a:ln w="12700" cap="flat" cmpd="sng">
            <a:solidFill>
              <a:srgbClr val="75AA9C">
                <a:alpha val="5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721F987-75DF-4E81-A224-31474AE777D4}"/>
              </a:ext>
            </a:extLst>
          </p:cNvPr>
          <p:cNvSpPr/>
          <p:nvPr/>
        </p:nvSpPr>
        <p:spPr>
          <a:xfrm>
            <a:off x="12149440" y="6166662"/>
            <a:ext cx="2434924" cy="1800000"/>
          </a:xfrm>
          <a:prstGeom prst="rect">
            <a:avLst/>
          </a:prstGeom>
          <a:noFill/>
          <a:ln w="12700" cap="flat" cmpd="sng">
            <a:solidFill>
              <a:srgbClr val="75AA9C">
                <a:alpha val="5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78BF0B2-5845-4515-B31F-AAC5CAE5A957}"/>
              </a:ext>
            </a:extLst>
          </p:cNvPr>
          <p:cNvSpPr/>
          <p:nvPr/>
        </p:nvSpPr>
        <p:spPr>
          <a:xfrm>
            <a:off x="1617908" y="8383813"/>
            <a:ext cx="2273372" cy="1800000"/>
          </a:xfrm>
          <a:prstGeom prst="rect">
            <a:avLst/>
          </a:prstGeom>
          <a:noFill/>
          <a:ln w="12700" cap="flat" cmpd="sng">
            <a:solidFill>
              <a:srgbClr val="084438">
                <a:alpha val="5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CA3C43-C801-4890-9F8F-D37D62D94FA8}"/>
              </a:ext>
            </a:extLst>
          </p:cNvPr>
          <p:cNvSpPr/>
          <p:nvPr/>
        </p:nvSpPr>
        <p:spPr>
          <a:xfrm>
            <a:off x="232229" y="8383813"/>
            <a:ext cx="1188000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0800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da-DK" sz="1400" b="1">
                <a:solidFill>
                  <a:srgbClr val="6CAD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plan: </a:t>
            </a:r>
          </a:p>
          <a:p>
            <a:pPr algn="l">
              <a:lnSpc>
                <a:spcPct val="110000"/>
              </a:lnSpc>
              <a:spcAft>
                <a:spcPts val="200"/>
              </a:spcAft>
            </a:pPr>
            <a:r>
              <a:rPr lang="da-DK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Hvilke aspekter af vores nuværende praksis ønsker vi at videreudvikle?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8F6CBD3-51D7-43A2-AA7C-E576ADA5BCA3}"/>
              </a:ext>
            </a:extLst>
          </p:cNvPr>
          <p:cNvSpPr/>
          <p:nvPr/>
        </p:nvSpPr>
        <p:spPr>
          <a:xfrm>
            <a:off x="0" y="10111813"/>
            <a:ext cx="1260000" cy="72000"/>
          </a:xfrm>
          <a:prstGeom prst="rect">
            <a:avLst/>
          </a:prstGeom>
          <a:solidFill>
            <a:srgbClr val="08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B9556B6-2E95-409B-9482-3B1DE28CEB8F}"/>
              </a:ext>
            </a:extLst>
          </p:cNvPr>
          <p:cNvCxnSpPr>
            <a:cxnSpLocks/>
          </p:cNvCxnSpPr>
          <p:nvPr/>
        </p:nvCxnSpPr>
        <p:spPr>
          <a:xfrm>
            <a:off x="0" y="10183813"/>
            <a:ext cx="15120000" cy="0"/>
          </a:xfrm>
          <a:prstGeom prst="line">
            <a:avLst/>
          </a:prstGeom>
          <a:noFill/>
          <a:ln w="12700" cap="flat" cmpd="sng">
            <a:solidFill>
              <a:srgbClr val="084438"/>
            </a:solidFill>
            <a:prstDash val="dash"/>
            <a:miter lim="800000"/>
            <a:headEnd type="none" w="sm" len="sm"/>
            <a:tailEnd type="triangle" w="lg" len="lg"/>
          </a:ln>
        </p:spPr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0832FA85-9B88-4BF0-8097-E2C3EA39197F}"/>
              </a:ext>
            </a:extLst>
          </p:cNvPr>
          <p:cNvSpPr/>
          <p:nvPr/>
        </p:nvSpPr>
        <p:spPr>
          <a:xfrm>
            <a:off x="4199523" y="8383813"/>
            <a:ext cx="4482055" cy="1800000"/>
          </a:xfrm>
          <a:prstGeom prst="rect">
            <a:avLst/>
          </a:prstGeom>
          <a:noFill/>
          <a:ln w="12700" cap="flat" cmpd="sng">
            <a:solidFill>
              <a:srgbClr val="084438">
                <a:alpha val="5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91D9A1-A5B8-41D2-A7C2-B321AAE3482D}"/>
              </a:ext>
            </a:extLst>
          </p:cNvPr>
          <p:cNvSpPr/>
          <p:nvPr/>
        </p:nvSpPr>
        <p:spPr>
          <a:xfrm>
            <a:off x="8989821" y="8383813"/>
            <a:ext cx="2851377" cy="1800000"/>
          </a:xfrm>
          <a:prstGeom prst="rect">
            <a:avLst/>
          </a:prstGeom>
          <a:noFill/>
          <a:ln w="12700" cap="flat" cmpd="sng">
            <a:solidFill>
              <a:srgbClr val="084438">
                <a:alpha val="5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609BD5E-CC81-46A8-9DC7-91200B6C2C8C}"/>
              </a:ext>
            </a:extLst>
          </p:cNvPr>
          <p:cNvSpPr/>
          <p:nvPr/>
        </p:nvSpPr>
        <p:spPr>
          <a:xfrm>
            <a:off x="12149440" y="8383813"/>
            <a:ext cx="2434924" cy="1800000"/>
          </a:xfrm>
          <a:prstGeom prst="rect">
            <a:avLst/>
          </a:prstGeom>
          <a:noFill/>
          <a:ln w="12700" cap="flat" cmpd="sng">
            <a:solidFill>
              <a:srgbClr val="084438">
                <a:alpha val="50000"/>
              </a:srgbClr>
            </a:solidFill>
            <a:prstDash val="dash"/>
            <a:miter lim="800000"/>
            <a:headEnd type="none" w="sm" len="sm"/>
            <a:tailEnd type="triangle" w="lg" len="lg"/>
          </a:ln>
        </p:spPr>
        <p:txBody>
          <a:bodyPr lIns="0" tIns="0" rIns="0" bIns="0" rtlCol="0" anchor="t"/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403CDB6-E140-42F7-A890-8BB83DBC63BD}"/>
              </a:ext>
            </a:extLst>
          </p:cNvPr>
          <p:cNvGrpSpPr/>
          <p:nvPr/>
        </p:nvGrpSpPr>
        <p:grpSpPr>
          <a:xfrm>
            <a:off x="531055" y="511308"/>
            <a:ext cx="8458766" cy="1581536"/>
            <a:chOff x="531055" y="511308"/>
            <a:chExt cx="8458766" cy="1581536"/>
          </a:xfrm>
        </p:grpSpPr>
        <p:pic>
          <p:nvPicPr>
            <p:cNvPr id="81" name="t">
              <a:extLst>
                <a:ext uri="{FF2B5EF4-FFF2-40B4-BE49-F238E27FC236}">
                  <a16:creationId xmlns:a16="http://schemas.microsoft.com/office/drawing/2014/main" id="{686EDEDB-8786-485E-8832-75137FBDB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97771" y="511308"/>
              <a:ext cx="7848000" cy="42794"/>
            </a:xfrm>
            <a:prstGeom prst="rect">
              <a:avLst/>
            </a:prstGeom>
          </p:spPr>
        </p:pic>
        <p:pic>
          <p:nvPicPr>
            <p:cNvPr id="83" name="b">
              <a:extLst>
                <a:ext uri="{FF2B5EF4-FFF2-40B4-BE49-F238E27FC236}">
                  <a16:creationId xmlns:a16="http://schemas.microsoft.com/office/drawing/2014/main" id="{B6C1B5BB-D774-4C34-99A0-F46B542111FF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72365" y="2038844"/>
              <a:ext cx="7848000" cy="54000"/>
            </a:xfrm>
            <a:prstGeom prst="rect">
              <a:avLst/>
            </a:prstGeom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3575BE26-8DDD-4BFF-ADDF-1CD47E20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31055" y="511309"/>
              <a:ext cx="414306" cy="1575746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DAB018EF-CB4E-4326-A13E-C7CB1D2AD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flipH="1">
              <a:off x="8575515" y="511309"/>
              <a:ext cx="414306" cy="1575746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259DC83-9BE9-401B-B3BE-2D03DD97BCCD}"/>
              </a:ext>
            </a:extLst>
          </p:cNvPr>
          <p:cNvGrpSpPr/>
          <p:nvPr/>
        </p:nvGrpSpPr>
        <p:grpSpPr>
          <a:xfrm>
            <a:off x="789665" y="668681"/>
            <a:ext cx="7977796" cy="499798"/>
            <a:chOff x="8110081" y="1295589"/>
            <a:chExt cx="7421376" cy="702442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D71CC6D-BA2E-46EA-AD1E-CE7F08EAC014}"/>
                </a:ext>
              </a:extLst>
            </p:cNvPr>
            <p:cNvSpPr/>
            <p:nvPr/>
          </p:nvSpPr>
          <p:spPr>
            <a:xfrm>
              <a:off x="8110081" y="1295589"/>
              <a:ext cx="7339872" cy="346051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defTabSz="2270509">
                <a:spcAft>
                  <a:spcPts val="600"/>
                </a:spcAft>
                <a:defRPr/>
              </a:pPr>
              <a:r>
                <a:rPr lang="da-DK" sz="1600" b="1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Elevgruppe: 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B77789F-C760-4A82-A701-24A72B7822DF}"/>
                </a:ext>
              </a:extLst>
            </p:cNvPr>
            <p:cNvSpPr/>
            <p:nvPr/>
          </p:nvSpPr>
          <p:spPr>
            <a:xfrm>
              <a:off x="8112761" y="1738492"/>
              <a:ext cx="7418696" cy="25953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2270509">
                <a:spcAft>
                  <a:spcPts val="400"/>
                </a:spcAft>
                <a:defRPr/>
              </a:pPr>
              <a:r>
                <a:rPr lang="da-DK" sz="1200" dirty="0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Beskriv elevgruppen:</a:t>
              </a:r>
            </a:p>
          </p:txBody>
        </p:sp>
      </p:grpSp>
      <p:pic>
        <p:nvPicPr>
          <p:cNvPr id="108" name="Billede 12">
            <a:extLst>
              <a:ext uri="{FF2B5EF4-FFF2-40B4-BE49-F238E27FC236}">
                <a16:creationId xmlns:a16="http://schemas.microsoft.com/office/drawing/2014/main" id="{E9D9C8EB-E8D5-4F50-AB00-C589D1E5E84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805040" y="2159645"/>
            <a:ext cx="574419" cy="610320"/>
          </a:xfrm>
          <a:prstGeom prst="rect">
            <a:avLst/>
          </a:prstGeom>
        </p:spPr>
      </p:pic>
      <p:pic>
        <p:nvPicPr>
          <p:cNvPr id="110" name="Billede 44">
            <a:extLst>
              <a:ext uri="{FF2B5EF4-FFF2-40B4-BE49-F238E27FC236}">
                <a16:creationId xmlns:a16="http://schemas.microsoft.com/office/drawing/2014/main" id="{07C9558A-E3BF-4301-AFF4-A82AFD37D02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464232" y="3215529"/>
            <a:ext cx="493263" cy="693065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1E4A470E-37D5-4FF8-AE43-C760EF1F33A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61855" y="2303420"/>
            <a:ext cx="1271832" cy="1609736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256ED09D-E120-475D-9AB3-F5234D64BDD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4201401" y="219714"/>
            <a:ext cx="765925" cy="287222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65EF1CE6-4F29-4DAA-B8E4-FD1167D7FAE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08753" y="3466517"/>
            <a:ext cx="765925" cy="287222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E35A2F1F-2B3D-4D11-AFDA-667F3A73FD4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580579" y="3274037"/>
            <a:ext cx="643373" cy="516648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DB67E1F9-D1D4-4072-97DE-FF7B1C6CF54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 rot="20678945" flipH="1">
            <a:off x="8175481" y="2361406"/>
            <a:ext cx="508965" cy="526034"/>
          </a:xfrm>
          <a:prstGeom prst="rect">
            <a:avLst/>
          </a:prstGeom>
        </p:spPr>
      </p:pic>
      <p:sp>
        <p:nvSpPr>
          <p:cNvPr id="120" name="Shape 92">
            <a:extLst>
              <a:ext uri="{FF2B5EF4-FFF2-40B4-BE49-F238E27FC236}">
                <a16:creationId xmlns:a16="http://schemas.microsoft.com/office/drawing/2014/main" id="{16EA2C6B-9C8A-47F2-BE07-38BB4BFBC770}"/>
              </a:ext>
            </a:extLst>
          </p:cNvPr>
          <p:cNvSpPr/>
          <p:nvPr/>
        </p:nvSpPr>
        <p:spPr>
          <a:xfrm>
            <a:off x="9976580" y="617346"/>
            <a:ext cx="3634503" cy="245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defTabSz="1133892">
              <a:spcAft>
                <a:spcPts val="300"/>
              </a:spcAft>
              <a:buClr>
                <a:srgbClr val="E14646"/>
              </a:buClr>
              <a:buSzPct val="100000"/>
              <a:defRPr sz="1800"/>
            </a:pPr>
            <a:r>
              <a:rPr lang="da-DK" sz="1398" b="1" dirty="0">
                <a:latin typeface="Arial"/>
                <a:cs typeface="Arial"/>
              </a:rPr>
              <a:t>Om øvelsen:</a:t>
            </a:r>
            <a:endParaRPr lang="da-DK" sz="1598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3818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Office-tema">
  <a:themeElements>
    <a:clrScheme name="Custom 1">
      <a:dk1>
        <a:srgbClr val="0F283C"/>
      </a:dk1>
      <a:lt1>
        <a:sysClr val="window" lastClr="FFFFFF"/>
      </a:lt1>
      <a:dk2>
        <a:srgbClr val="E13C32"/>
      </a:dk2>
      <a:lt2>
        <a:srgbClr val="0F283C"/>
      </a:lt2>
      <a:accent1>
        <a:srgbClr val="641E3C"/>
      </a:accent1>
      <a:accent2>
        <a:srgbClr val="F0ECE4"/>
      </a:accent2>
      <a:accent3>
        <a:srgbClr val="233CA0"/>
      </a:accent3>
      <a:accent4>
        <a:srgbClr val="E8E1D5"/>
      </a:accent4>
      <a:accent5>
        <a:srgbClr val="004337"/>
      </a:accent5>
      <a:accent6>
        <a:srgbClr val="C18022"/>
      </a:accent6>
      <a:hlink>
        <a:srgbClr val="73A89A"/>
      </a:hlink>
      <a:folHlink>
        <a:srgbClr val="EBC88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13C32"/>
        </a:solidFill>
        <a:ln>
          <a:noFill/>
        </a:ln>
      </a:spPr>
      <a:bodyPr lIns="0" tIns="0" rIns="0" bIns="0" rtlCol="0" anchor="t"/>
      <a:lstStyle>
        <a:defPPr algn="l">
          <a:spcAft>
            <a:spcPts val="600"/>
          </a:spcAft>
          <a:defRPr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 cap="flat" cmpd="sng">
          <a:solidFill>
            <a:schemeClr val="tx2"/>
          </a:solidFill>
          <a:prstDash val="solid"/>
          <a:miter lim="800000"/>
          <a:headEnd type="none" w="sm" len="sm"/>
          <a:tailEnd type="none" w="sm" len="sm"/>
        </a:ln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inion Template v1.0.pptx" id="{3526E43E-ACE1-480A-A664-B02E9A4CBE9A}" vid="{EA814B3C-4366-48B2-8825-8A2A352B9B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ato xmlns="cb5ed2b5-7f6a-4aaf-8d10-e4f260b2c1be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93C74BCC045448B3150BFB0C2B2CE" ma:contentTypeVersion="15" ma:contentTypeDescription="Create a new document." ma:contentTypeScope="" ma:versionID="c3676eaf04ad6d4f2c007031559481e2">
  <xsd:schema xmlns:xsd="http://www.w3.org/2001/XMLSchema" xmlns:xs="http://www.w3.org/2001/XMLSchema" xmlns:p="http://schemas.microsoft.com/office/2006/metadata/properties" xmlns:ns1="http://schemas.microsoft.com/sharepoint/v3" xmlns:ns2="cb5ed2b5-7f6a-4aaf-8d10-e4f260b2c1be" xmlns:ns3="f23402c3-379c-4653-ab73-42e4d017329f" targetNamespace="http://schemas.microsoft.com/office/2006/metadata/properties" ma:root="true" ma:fieldsID="e496699aed971f539b4196215761dbec" ns1:_="" ns2:_="" ns3:_="">
    <xsd:import namespace="http://schemas.microsoft.com/sharepoint/v3"/>
    <xsd:import namespace="cb5ed2b5-7f6a-4aaf-8d10-e4f260b2c1be"/>
    <xsd:import namespace="f23402c3-379c-4653-ab73-42e4d01732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Dato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ed2b5-7f6a-4aaf-8d10-e4f260b2c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Dato" ma:index="18" nillable="true" ma:displayName="Dato" ma:format="DateOnly" ma:internalName="Dato">
      <xsd:simpleType>
        <xsd:restriction base="dms:DateTime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402c3-379c-4653-ab73-42e4d01732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6338A3-6E9C-41C7-93A8-F0FC41A466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1A7954-803A-42AD-A5C2-36120802CB6D}">
  <ds:schemaRefs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f23402c3-379c-4653-ab73-42e4d017329f"/>
    <ds:schemaRef ds:uri="cb5ed2b5-7f6a-4aaf-8d10-e4f260b2c1b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B4E9A3F-EDEB-454D-9CE8-2FBBAE7D98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b5ed2b5-7f6a-4aaf-8d10-e4f260b2c1be"/>
    <ds:schemaRef ds:uri="f23402c3-379c-4653-ab73-42e4d01732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Epinion theme</Template>
  <TotalTime>0</TotalTime>
  <Words>126</Words>
  <Application>Microsoft Office PowerPoint</Application>
  <PresentationFormat>Custom</PresentationFormat>
  <Paragraphs>18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Office-tema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Epinion PPT template</dc:title>
  <dc:creator>Pham Thi Thu Thuy</dc:creator>
  <cp:lastModifiedBy>Maria Schwarz Lausten</cp:lastModifiedBy>
  <cp:revision>596</cp:revision>
  <dcterms:created xsi:type="dcterms:W3CDTF">2019-08-16T11:26:56Z</dcterms:created>
  <dcterms:modified xsi:type="dcterms:W3CDTF">2020-11-27T06:50:15Z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3933587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0x010100CD093C74BCC045448B3150BFB0C2B2CE</vt:lpwstr>
  </property>
</Properties>
</file>