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71" r:id="rId3"/>
    <p:sldId id="264" r:id="rId4"/>
    <p:sldId id="265" r:id="rId5"/>
    <p:sldId id="266" r:id="rId6"/>
    <p:sldId id="269" r:id="rId7"/>
    <p:sldId id="268" r:id="rId8"/>
    <p:sldId id="27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339"/>
    <a:srgbClr val="AE0464"/>
    <a:srgbClr val="C76400"/>
    <a:srgbClr val="00B300"/>
    <a:srgbClr val="64B111"/>
    <a:srgbClr val="118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6208"/>
  </p:normalViewPr>
  <p:slideViewPr>
    <p:cSldViewPr snapToGrid="0" snapToObjects="1">
      <p:cViewPr varScale="1">
        <p:scale>
          <a:sx n="131" d="100"/>
          <a:sy n="131" d="100"/>
        </p:scale>
        <p:origin x="8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6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8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A207-F2E0-694A-8649-389BA78805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7B56-88D2-BC43-8657-E754B78D87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70509" y="612845"/>
            <a:ext cx="774679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smtClean="0"/>
              <a:t>Sådan kan du bruge præsentationen</a:t>
            </a:r>
          </a:p>
          <a:p>
            <a:endParaRPr lang="da-DK" dirty="0" smtClean="0"/>
          </a:p>
          <a:p>
            <a:r>
              <a:rPr lang="da-DK" dirty="0" smtClean="0"/>
              <a:t>Denne præsentation kan </a:t>
            </a:r>
            <a:r>
              <a:rPr lang="da-DK" dirty="0"/>
              <a:t>hjælpe dig med at sætte fokus på nedenstående punkter i forbindelse med din egen sammenspilspraksis: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Formålet med sammenspil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Læringsformer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Materiale og stof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Organisationsformer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Overlevering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 smtClean="0"/>
              <a:t>Præsentationen </a:t>
            </a:r>
            <a:r>
              <a:rPr lang="da-DK" dirty="0"/>
              <a:t>kan dermed hjælpe med at besvare spørgsmålene: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Hvorfor</a:t>
            </a:r>
            <a:r>
              <a:rPr lang="da-DK" dirty="0"/>
              <a:t>? Hvordan? Hvad? Hvem?</a:t>
            </a:r>
          </a:p>
          <a:p>
            <a:endParaRPr lang="da-DK" dirty="0"/>
          </a:p>
          <a:p>
            <a:r>
              <a:rPr lang="da-DK" u="sng" dirty="0"/>
              <a:t>Du kan </a:t>
            </a:r>
            <a:r>
              <a:rPr lang="da-DK" u="sng" dirty="0" smtClean="0"/>
              <a:t>udarbejde et mindmap </a:t>
            </a:r>
            <a:r>
              <a:rPr lang="da-DK" u="sng" dirty="0"/>
              <a:t>med udgangspunkt i din egen undervisning:</a:t>
            </a:r>
            <a:r>
              <a:rPr lang="da-DK" dirty="0"/>
              <a:t> Hvad genkender du fra egen praksis? Sæt X i de relevante </a:t>
            </a:r>
            <a:r>
              <a:rPr lang="da-DK" dirty="0" smtClean="0"/>
              <a:t>bobler. Klip </a:t>
            </a:r>
            <a:r>
              <a:rPr lang="da-DK" dirty="0"/>
              <a:t>eventuelt boblerne </a:t>
            </a:r>
            <a:r>
              <a:rPr lang="da-DK" dirty="0" smtClean="0"/>
              <a:t>ud, </a:t>
            </a:r>
            <a:r>
              <a:rPr lang="da-DK" dirty="0"/>
              <a:t>og sæt dem op på et stykke A3-papir, så der kan trækkes tråde på mindmappen.</a:t>
            </a:r>
          </a:p>
        </p:txBody>
      </p:sp>
    </p:spTree>
    <p:extLst>
      <p:ext uri="{BB962C8B-B14F-4D97-AF65-F5344CB8AC3E}">
        <p14:creationId xmlns:p14="http://schemas.microsoft.com/office/powerpoint/2010/main" val="294699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0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7EE0FD-5856-3244-986B-4E51C9196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61" y="714772"/>
            <a:ext cx="5003597" cy="53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2558</TotalTime>
  <Words>99</Words>
  <Application>Microsoft Office PowerPoint</Application>
  <PresentationFormat>Skærmshow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Adrian</dc:creator>
  <cp:lastModifiedBy>Stine Jul Rasmussen</cp:lastModifiedBy>
  <cp:revision>86</cp:revision>
  <cp:lastPrinted>2020-11-03T12:22:08Z</cp:lastPrinted>
  <dcterms:created xsi:type="dcterms:W3CDTF">2020-10-31T11:47:23Z</dcterms:created>
  <dcterms:modified xsi:type="dcterms:W3CDTF">2021-02-24T08:11:18Z</dcterms:modified>
</cp:coreProperties>
</file>