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sldIdLst>
    <p:sldId id="256" r:id="rId5"/>
    <p:sldId id="261" r:id="rId6"/>
    <p:sldId id="257" r:id="rId7"/>
    <p:sldId id="258" r:id="rId8"/>
    <p:sldId id="262" r:id="rId9"/>
    <p:sldId id="263" r:id="rId10"/>
    <p:sldId id="264" r:id="rId11"/>
    <p:sldId id="265" r:id="rId12"/>
    <p:sldId id="259" r:id="rId13"/>
    <p:sldId id="266" r:id="rId14"/>
    <p:sldId id="277" r:id="rId15"/>
    <p:sldId id="278" r:id="rId16"/>
    <p:sldId id="279" r:id="rId17"/>
    <p:sldId id="280" r:id="rId18"/>
    <p:sldId id="260" r:id="rId19"/>
    <p:sldId id="270" r:id="rId20"/>
    <p:sldId id="283" r:id="rId21"/>
    <p:sldId id="281" r:id="rId22"/>
    <p:sldId id="282" r:id="rId23"/>
    <p:sldId id="274" r:id="rId24"/>
    <p:sldId id="275" r:id="rId25"/>
    <p:sldId id="276" r:id="rId26"/>
    <p:sldId id="272" r:id="rId27"/>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DDD"/>
    <a:srgbClr val="FDE7E3"/>
    <a:srgbClr val="FBDDEB"/>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069ADD-1210-4DF4-89C0-BCAE0D8F7724}" v="2" dt="2020-06-06T14:13:28.605"/>
  </p1510:revLst>
</p1510:revInfo>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81081" autoAdjust="0"/>
  </p:normalViewPr>
  <p:slideViewPr>
    <p:cSldViewPr snapToGrid="0">
      <p:cViewPr varScale="1">
        <p:scale>
          <a:sx n="71" d="100"/>
          <a:sy n="71" d="100"/>
        </p:scale>
        <p:origin x="1138"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Schaffalitzky de Muckadell" userId="41432f62-c451-415d-991e-dcad0aac85b4" providerId="ADAL" clId="{8D902DEC-F8D7-4AFC-A3E8-FB53BFD9F93D}"/>
    <pc:docChg chg="undo custSel mod modSld">
      <pc:chgData name="Caroline Schaffalitzky de Muckadell" userId="41432f62-c451-415d-991e-dcad0aac85b4" providerId="ADAL" clId="{8D902DEC-F8D7-4AFC-A3E8-FB53BFD9F93D}" dt="2020-05-11T17:36:46.185" v="187" actId="113"/>
      <pc:docMkLst>
        <pc:docMk/>
      </pc:docMkLst>
      <pc:sldChg chg="addSp delSp modSp mod setBg">
        <pc:chgData name="Caroline Schaffalitzky de Muckadell" userId="41432f62-c451-415d-991e-dcad0aac85b4" providerId="ADAL" clId="{8D902DEC-F8D7-4AFC-A3E8-FB53BFD9F93D}" dt="2020-05-11T17:23:21.075" v="6" actId="113"/>
        <pc:sldMkLst>
          <pc:docMk/>
          <pc:sldMk cId="775310011" sldId="256"/>
        </pc:sldMkLst>
        <pc:spChg chg="mod">
          <ac:chgData name="Caroline Schaffalitzky de Muckadell" userId="41432f62-c451-415d-991e-dcad0aac85b4" providerId="ADAL" clId="{8D902DEC-F8D7-4AFC-A3E8-FB53BFD9F93D}" dt="2020-05-11T17:23:21.075" v="6" actId="113"/>
          <ac:spMkLst>
            <pc:docMk/>
            <pc:sldMk cId="775310011" sldId="256"/>
            <ac:spMk id="2" creationId="{704F6858-E3BA-41DB-AB14-7E9D89DE370B}"/>
          </ac:spMkLst>
        </pc:spChg>
        <pc:spChg chg="del mod">
          <ac:chgData name="Caroline Schaffalitzky de Muckadell" userId="41432f62-c451-415d-991e-dcad0aac85b4" providerId="ADAL" clId="{8D902DEC-F8D7-4AFC-A3E8-FB53BFD9F93D}" dt="2020-05-11T17:23:01.810" v="4" actId="478"/>
          <ac:spMkLst>
            <pc:docMk/>
            <pc:sldMk cId="775310011" sldId="256"/>
            <ac:spMk id="3" creationId="{B3A85A70-57A7-4B1D-ACE1-8A4348D6B147}"/>
          </ac:spMkLst>
        </pc:spChg>
        <pc:spChg chg="add">
          <ac:chgData name="Caroline Schaffalitzky de Muckadell" userId="41432f62-c451-415d-991e-dcad0aac85b4" providerId="ADAL" clId="{8D902DEC-F8D7-4AFC-A3E8-FB53BFD9F93D}" dt="2020-05-11T17:22:56.067" v="3" actId="26606"/>
          <ac:spMkLst>
            <pc:docMk/>
            <pc:sldMk cId="775310011" sldId="256"/>
            <ac:spMk id="10" creationId="{3E443FD7-A66B-4AA0-872D-B088B9BC5F17}"/>
          </ac:spMkLst>
        </pc:spChg>
        <pc:spChg chg="add">
          <ac:chgData name="Caroline Schaffalitzky de Muckadell" userId="41432f62-c451-415d-991e-dcad0aac85b4" providerId="ADAL" clId="{8D902DEC-F8D7-4AFC-A3E8-FB53BFD9F93D}" dt="2020-05-11T17:22:56.067" v="3" actId="26606"/>
          <ac:spMkLst>
            <pc:docMk/>
            <pc:sldMk cId="775310011" sldId="256"/>
            <ac:spMk id="12" creationId="{C04BE0EF-3561-49B4-9A29-F283168A91C7}"/>
          </ac:spMkLst>
        </pc:spChg>
        <pc:picChg chg="add mod">
          <ac:chgData name="Caroline Schaffalitzky de Muckadell" userId="41432f62-c451-415d-991e-dcad0aac85b4" providerId="ADAL" clId="{8D902DEC-F8D7-4AFC-A3E8-FB53BFD9F93D}" dt="2020-05-11T17:23:16.816" v="5" actId="196"/>
          <ac:picMkLst>
            <pc:docMk/>
            <pc:sldMk cId="775310011" sldId="256"/>
            <ac:picMk id="5" creationId="{FAD10B0C-158D-4FA0-BAF0-E4CF3DBC1AC7}"/>
          </ac:picMkLst>
        </pc:picChg>
      </pc:sldChg>
      <pc:sldChg chg="addSp modSp modAnim">
        <pc:chgData name="Caroline Schaffalitzky de Muckadell" userId="41432f62-c451-415d-991e-dcad0aac85b4" providerId="ADAL" clId="{8D902DEC-F8D7-4AFC-A3E8-FB53BFD9F93D}" dt="2020-05-11T17:33:13.661" v="154" actId="2710"/>
        <pc:sldMkLst>
          <pc:docMk/>
          <pc:sldMk cId="2068338859" sldId="257"/>
        </pc:sldMkLst>
        <pc:spChg chg="mod">
          <ac:chgData name="Caroline Schaffalitzky de Muckadell" userId="41432f62-c451-415d-991e-dcad0aac85b4" providerId="ADAL" clId="{8D902DEC-F8D7-4AFC-A3E8-FB53BFD9F93D}" dt="2020-05-11T17:30:56.002" v="99" actId="1076"/>
          <ac:spMkLst>
            <pc:docMk/>
            <pc:sldMk cId="2068338859" sldId="257"/>
            <ac:spMk id="2" creationId="{AD942E1F-7ADE-4718-891F-61A152B34FD5}"/>
          </ac:spMkLst>
        </pc:spChg>
        <pc:spChg chg="mod">
          <ac:chgData name="Caroline Schaffalitzky de Muckadell" userId="41432f62-c451-415d-991e-dcad0aac85b4" providerId="ADAL" clId="{8D902DEC-F8D7-4AFC-A3E8-FB53BFD9F93D}" dt="2020-05-11T17:33:13.661" v="154" actId="2710"/>
          <ac:spMkLst>
            <pc:docMk/>
            <pc:sldMk cId="2068338859" sldId="257"/>
            <ac:spMk id="3" creationId="{6FF320A2-8532-4814-B961-7166D04C58D2}"/>
          </ac:spMkLst>
        </pc:spChg>
        <pc:spChg chg="add mod">
          <ac:chgData name="Caroline Schaffalitzky de Muckadell" userId="41432f62-c451-415d-991e-dcad0aac85b4" providerId="ADAL" clId="{8D902DEC-F8D7-4AFC-A3E8-FB53BFD9F93D}" dt="2020-05-11T17:31:48.627" v="132" actId="1038"/>
          <ac:spMkLst>
            <pc:docMk/>
            <pc:sldMk cId="2068338859" sldId="257"/>
            <ac:spMk id="5" creationId="{AADDB60A-D395-4484-A443-44EDBBACA1D4}"/>
          </ac:spMkLst>
        </pc:spChg>
        <pc:spChg chg="mod">
          <ac:chgData name="Caroline Schaffalitzky de Muckadell" userId="41432f62-c451-415d-991e-dcad0aac85b4" providerId="ADAL" clId="{8D902DEC-F8D7-4AFC-A3E8-FB53BFD9F93D}" dt="2020-05-11T17:30:52.747" v="98" actId="114"/>
          <ac:spMkLst>
            <pc:docMk/>
            <pc:sldMk cId="2068338859" sldId="257"/>
            <ac:spMk id="12" creationId="{7DDF3801-8A09-49DE-BF88-DC2ED0EEC1E6}"/>
          </ac:spMkLst>
        </pc:spChg>
      </pc:sldChg>
      <pc:sldChg chg="modSp">
        <pc:chgData name="Caroline Schaffalitzky de Muckadell" userId="41432f62-c451-415d-991e-dcad0aac85b4" providerId="ADAL" clId="{8D902DEC-F8D7-4AFC-A3E8-FB53BFD9F93D}" dt="2020-05-11T17:36:46.185" v="187" actId="113"/>
        <pc:sldMkLst>
          <pc:docMk/>
          <pc:sldMk cId="304111499" sldId="258"/>
        </pc:sldMkLst>
        <pc:spChg chg="mod">
          <ac:chgData name="Caroline Schaffalitzky de Muckadell" userId="41432f62-c451-415d-991e-dcad0aac85b4" providerId="ADAL" clId="{8D902DEC-F8D7-4AFC-A3E8-FB53BFD9F93D}" dt="2020-05-11T17:36:46.185" v="187" actId="113"/>
          <ac:spMkLst>
            <pc:docMk/>
            <pc:sldMk cId="304111499" sldId="258"/>
            <ac:spMk id="3" creationId="{D331C427-B386-4618-8E0F-324D50084938}"/>
          </ac:spMkLst>
        </pc:spChg>
      </pc:sldChg>
      <pc:sldChg chg="addSp modSp mod setBg">
        <pc:chgData name="Caroline Schaffalitzky de Muckadell" userId="41432f62-c451-415d-991e-dcad0aac85b4" providerId="ADAL" clId="{8D902DEC-F8D7-4AFC-A3E8-FB53BFD9F93D}" dt="2020-05-11T17:35:51.544" v="185" actId="27636"/>
        <pc:sldMkLst>
          <pc:docMk/>
          <pc:sldMk cId="3775365123" sldId="261"/>
        </pc:sldMkLst>
        <pc:spChg chg="mod">
          <ac:chgData name="Caroline Schaffalitzky de Muckadell" userId="41432f62-c451-415d-991e-dcad0aac85b4" providerId="ADAL" clId="{8D902DEC-F8D7-4AFC-A3E8-FB53BFD9F93D}" dt="2020-05-11T17:35:04.195" v="168" actId="26606"/>
          <ac:spMkLst>
            <pc:docMk/>
            <pc:sldMk cId="3775365123" sldId="261"/>
            <ac:spMk id="2" creationId="{C0CCBEBF-4155-4984-B245-007B7A6283A1}"/>
          </ac:spMkLst>
        </pc:spChg>
        <pc:spChg chg="mod">
          <ac:chgData name="Caroline Schaffalitzky de Muckadell" userId="41432f62-c451-415d-991e-dcad0aac85b4" providerId="ADAL" clId="{8D902DEC-F8D7-4AFC-A3E8-FB53BFD9F93D}" dt="2020-05-11T17:35:51.544" v="185" actId="27636"/>
          <ac:spMkLst>
            <pc:docMk/>
            <pc:sldMk cId="3775365123" sldId="261"/>
            <ac:spMk id="3" creationId="{E669172D-C96D-4A72-AEF2-D17F49EA6710}"/>
          </ac:spMkLst>
        </pc:spChg>
        <pc:spChg chg="add">
          <ac:chgData name="Caroline Schaffalitzky de Muckadell" userId="41432f62-c451-415d-991e-dcad0aac85b4" providerId="ADAL" clId="{8D902DEC-F8D7-4AFC-A3E8-FB53BFD9F93D}" dt="2020-05-11T17:35:04.195" v="168" actId="26606"/>
          <ac:spMkLst>
            <pc:docMk/>
            <pc:sldMk cId="3775365123" sldId="261"/>
            <ac:spMk id="10" creationId="{25FCE169-4276-4005-8C82-CCC9C80C4FCF}"/>
          </ac:spMkLst>
        </pc:spChg>
        <pc:spChg chg="add">
          <ac:chgData name="Caroline Schaffalitzky de Muckadell" userId="41432f62-c451-415d-991e-dcad0aac85b4" providerId="ADAL" clId="{8D902DEC-F8D7-4AFC-A3E8-FB53BFD9F93D}" dt="2020-05-11T17:35:04.195" v="168" actId="26606"/>
          <ac:spMkLst>
            <pc:docMk/>
            <pc:sldMk cId="3775365123" sldId="261"/>
            <ac:spMk id="12" creationId="{B775CD93-9DF2-48CB-9F57-1BCA9A46C7FA}"/>
          </ac:spMkLst>
        </pc:spChg>
        <pc:spChg chg="add">
          <ac:chgData name="Caroline Schaffalitzky de Muckadell" userId="41432f62-c451-415d-991e-dcad0aac85b4" providerId="ADAL" clId="{8D902DEC-F8D7-4AFC-A3E8-FB53BFD9F93D}" dt="2020-05-11T17:35:04.195" v="168" actId="26606"/>
          <ac:spMkLst>
            <pc:docMk/>
            <pc:sldMk cId="3775365123" sldId="261"/>
            <ac:spMk id="14" creationId="{E186B68C-84BC-4A6E-99D1-EE87483C1349}"/>
          </ac:spMkLst>
        </pc:spChg>
        <pc:spChg chg="add">
          <ac:chgData name="Caroline Schaffalitzky de Muckadell" userId="41432f62-c451-415d-991e-dcad0aac85b4" providerId="ADAL" clId="{8D902DEC-F8D7-4AFC-A3E8-FB53BFD9F93D}" dt="2020-05-11T17:35:04.195" v="168" actId="26606"/>
          <ac:spMkLst>
            <pc:docMk/>
            <pc:sldMk cId="3775365123" sldId="261"/>
            <ac:spMk id="16" creationId="{1C091803-41C2-48E0-9228-5148460C7479}"/>
          </ac:spMkLst>
        </pc:spChg>
        <pc:spChg chg="add">
          <ac:chgData name="Caroline Schaffalitzky de Muckadell" userId="41432f62-c451-415d-991e-dcad0aac85b4" providerId="ADAL" clId="{8D902DEC-F8D7-4AFC-A3E8-FB53BFD9F93D}" dt="2020-05-11T17:35:04.195" v="168" actId="26606"/>
          <ac:spMkLst>
            <pc:docMk/>
            <pc:sldMk cId="3775365123" sldId="261"/>
            <ac:spMk id="18" creationId="{01955DCA-E99D-4678-99DB-8075105C122D}"/>
          </ac:spMkLst>
        </pc:spChg>
        <pc:picChg chg="add mod">
          <ac:chgData name="Caroline Schaffalitzky de Muckadell" userId="41432f62-c451-415d-991e-dcad0aac85b4" providerId="ADAL" clId="{8D902DEC-F8D7-4AFC-A3E8-FB53BFD9F93D}" dt="2020-05-11T17:35:04.195" v="168" actId="26606"/>
          <ac:picMkLst>
            <pc:docMk/>
            <pc:sldMk cId="3775365123" sldId="261"/>
            <ac:picMk id="5" creationId="{CDF6D62A-AEF8-4DB8-A1B6-F013E4D9FF66}"/>
          </ac:picMkLst>
        </pc:picChg>
      </pc:sldChg>
      <pc:sldChg chg="modSp">
        <pc:chgData name="Caroline Schaffalitzky de Muckadell" userId="41432f62-c451-415d-991e-dcad0aac85b4" providerId="ADAL" clId="{8D902DEC-F8D7-4AFC-A3E8-FB53BFD9F93D}" dt="2020-05-11T17:20:21.857" v="1" actId="20577"/>
        <pc:sldMkLst>
          <pc:docMk/>
          <pc:sldMk cId="2123014411" sldId="266"/>
        </pc:sldMkLst>
        <pc:spChg chg="mod">
          <ac:chgData name="Caroline Schaffalitzky de Muckadell" userId="41432f62-c451-415d-991e-dcad0aac85b4" providerId="ADAL" clId="{8D902DEC-F8D7-4AFC-A3E8-FB53BFD9F93D}" dt="2020-05-11T17:20:21.857" v="1" actId="20577"/>
          <ac:spMkLst>
            <pc:docMk/>
            <pc:sldMk cId="2123014411" sldId="266"/>
            <ac:spMk id="3" creationId="{C0D72C7E-A36F-4EDF-BE70-DDE17FA494D0}"/>
          </ac:spMkLst>
        </pc:spChg>
      </pc:sldChg>
    </pc:docChg>
  </pc:docChgLst>
  <pc:docChgLst>
    <pc:chgData name="Caroline Schaffalitzky de Muckadell" userId="41432f62-c451-415d-991e-dcad0aac85b4" providerId="ADAL" clId="{6E3C9F78-2714-4739-87D3-6E3B1DCA65CC}"/>
    <pc:docChg chg="undo custSel mod addSld delSld modSld">
      <pc:chgData name="Caroline Schaffalitzky de Muckadell" userId="41432f62-c451-415d-991e-dcad0aac85b4" providerId="ADAL" clId="{6E3C9F78-2714-4739-87D3-6E3B1DCA65CC}" dt="2020-05-11T19:26:32" v="348" actId="196"/>
      <pc:docMkLst>
        <pc:docMk/>
      </pc:docMkLst>
      <pc:sldChg chg="modAnim">
        <pc:chgData name="Caroline Schaffalitzky de Muckadell" userId="41432f62-c451-415d-991e-dcad0aac85b4" providerId="ADAL" clId="{6E3C9F78-2714-4739-87D3-6E3B1DCA65CC}" dt="2020-05-11T19:09:08.637" v="25"/>
        <pc:sldMkLst>
          <pc:docMk/>
          <pc:sldMk cId="304111499" sldId="258"/>
        </pc:sldMkLst>
      </pc:sldChg>
      <pc:sldChg chg="modSp modTransition setBg">
        <pc:chgData name="Caroline Schaffalitzky de Muckadell" userId="41432f62-c451-415d-991e-dcad0aac85b4" providerId="ADAL" clId="{6E3C9F78-2714-4739-87D3-6E3B1DCA65CC}" dt="2020-05-11T19:24:08.906" v="244" actId="122"/>
        <pc:sldMkLst>
          <pc:docMk/>
          <pc:sldMk cId="75888902" sldId="259"/>
        </pc:sldMkLst>
        <pc:spChg chg="mod">
          <ac:chgData name="Caroline Schaffalitzky de Muckadell" userId="41432f62-c451-415d-991e-dcad0aac85b4" providerId="ADAL" clId="{6E3C9F78-2714-4739-87D3-6E3B1DCA65CC}" dt="2020-05-11T19:24:08.906" v="244" actId="122"/>
          <ac:spMkLst>
            <pc:docMk/>
            <pc:sldMk cId="75888902" sldId="259"/>
            <ac:spMk id="3" creationId="{C2806285-15F4-425B-9E9F-C54A8D62F06E}"/>
          </ac:spMkLst>
        </pc:spChg>
      </pc:sldChg>
      <pc:sldChg chg="addSp delSp modSp">
        <pc:chgData name="Caroline Schaffalitzky de Muckadell" userId="41432f62-c451-415d-991e-dcad0aac85b4" providerId="ADAL" clId="{6E3C9F78-2714-4739-87D3-6E3B1DCA65CC}" dt="2020-05-11T19:08:06.837" v="24" actId="113"/>
        <pc:sldMkLst>
          <pc:docMk/>
          <pc:sldMk cId="3775365123" sldId="261"/>
        </pc:sldMkLst>
        <pc:spChg chg="mod">
          <ac:chgData name="Caroline Schaffalitzky de Muckadell" userId="41432f62-c451-415d-991e-dcad0aac85b4" providerId="ADAL" clId="{6E3C9F78-2714-4739-87D3-6E3B1DCA65CC}" dt="2020-05-11T19:08:06.837" v="24" actId="113"/>
          <ac:spMkLst>
            <pc:docMk/>
            <pc:sldMk cId="3775365123" sldId="261"/>
            <ac:spMk id="2" creationId="{C0CCBEBF-4155-4984-B245-007B7A6283A1}"/>
          </ac:spMkLst>
        </pc:spChg>
        <pc:spChg chg="mod">
          <ac:chgData name="Caroline Schaffalitzky de Muckadell" userId="41432f62-c451-415d-991e-dcad0aac85b4" providerId="ADAL" clId="{6E3C9F78-2714-4739-87D3-6E3B1DCA65CC}" dt="2020-05-11T19:07:38.724" v="22" actId="113"/>
          <ac:spMkLst>
            <pc:docMk/>
            <pc:sldMk cId="3775365123" sldId="261"/>
            <ac:spMk id="3" creationId="{E669172D-C96D-4A72-AEF2-D17F49EA6710}"/>
          </ac:spMkLst>
        </pc:spChg>
        <pc:spChg chg="del">
          <ac:chgData name="Caroline Schaffalitzky de Muckadell" userId="41432f62-c451-415d-991e-dcad0aac85b4" providerId="ADAL" clId="{6E3C9F78-2714-4739-87D3-6E3B1DCA65CC}" dt="2020-05-11T19:06:42.797" v="0" actId="26606"/>
          <ac:spMkLst>
            <pc:docMk/>
            <pc:sldMk cId="3775365123" sldId="261"/>
            <ac:spMk id="10" creationId="{25FCE169-4276-4005-8C82-CCC9C80C4FCF}"/>
          </ac:spMkLst>
        </pc:spChg>
        <pc:spChg chg="del">
          <ac:chgData name="Caroline Schaffalitzky de Muckadell" userId="41432f62-c451-415d-991e-dcad0aac85b4" providerId="ADAL" clId="{6E3C9F78-2714-4739-87D3-6E3B1DCA65CC}" dt="2020-05-11T19:06:42.797" v="0" actId="26606"/>
          <ac:spMkLst>
            <pc:docMk/>
            <pc:sldMk cId="3775365123" sldId="261"/>
            <ac:spMk id="12" creationId="{B775CD93-9DF2-48CB-9F57-1BCA9A46C7FA}"/>
          </ac:spMkLst>
        </pc:spChg>
        <pc:spChg chg="del">
          <ac:chgData name="Caroline Schaffalitzky de Muckadell" userId="41432f62-c451-415d-991e-dcad0aac85b4" providerId="ADAL" clId="{6E3C9F78-2714-4739-87D3-6E3B1DCA65CC}" dt="2020-05-11T19:06:42.797" v="0" actId="26606"/>
          <ac:spMkLst>
            <pc:docMk/>
            <pc:sldMk cId="3775365123" sldId="261"/>
            <ac:spMk id="14" creationId="{E186B68C-84BC-4A6E-99D1-EE87483C1349}"/>
          </ac:spMkLst>
        </pc:spChg>
        <pc:spChg chg="del">
          <ac:chgData name="Caroline Schaffalitzky de Muckadell" userId="41432f62-c451-415d-991e-dcad0aac85b4" providerId="ADAL" clId="{6E3C9F78-2714-4739-87D3-6E3B1DCA65CC}" dt="2020-05-11T19:06:42.797" v="0" actId="26606"/>
          <ac:spMkLst>
            <pc:docMk/>
            <pc:sldMk cId="3775365123" sldId="261"/>
            <ac:spMk id="16" creationId="{1C091803-41C2-48E0-9228-5148460C7479}"/>
          </ac:spMkLst>
        </pc:spChg>
        <pc:spChg chg="del">
          <ac:chgData name="Caroline Schaffalitzky de Muckadell" userId="41432f62-c451-415d-991e-dcad0aac85b4" providerId="ADAL" clId="{6E3C9F78-2714-4739-87D3-6E3B1DCA65CC}" dt="2020-05-11T19:06:42.797" v="0" actId="26606"/>
          <ac:spMkLst>
            <pc:docMk/>
            <pc:sldMk cId="3775365123" sldId="261"/>
            <ac:spMk id="18" creationId="{01955DCA-E99D-4678-99DB-8075105C122D}"/>
          </ac:spMkLst>
        </pc:spChg>
        <pc:spChg chg="add">
          <ac:chgData name="Caroline Schaffalitzky de Muckadell" userId="41432f62-c451-415d-991e-dcad0aac85b4" providerId="ADAL" clId="{6E3C9F78-2714-4739-87D3-6E3B1DCA65CC}" dt="2020-05-11T19:06:42.797" v="0" actId="26606"/>
          <ac:spMkLst>
            <pc:docMk/>
            <pc:sldMk cId="3775365123" sldId="261"/>
            <ac:spMk id="23" creationId="{91F32EBA-ED97-466E-8CFA-8382584155D0}"/>
          </ac:spMkLst>
        </pc:spChg>
        <pc:spChg chg="add">
          <ac:chgData name="Caroline Schaffalitzky de Muckadell" userId="41432f62-c451-415d-991e-dcad0aac85b4" providerId="ADAL" clId="{6E3C9F78-2714-4739-87D3-6E3B1DCA65CC}" dt="2020-05-11T19:06:42.797" v="0" actId="26606"/>
          <ac:spMkLst>
            <pc:docMk/>
            <pc:sldMk cId="3775365123" sldId="261"/>
            <ac:spMk id="25" creationId="{62A38935-BB53-4DF7-A56E-48DD25B685D7}"/>
          </ac:spMkLst>
        </pc:spChg>
        <pc:picChg chg="mod">
          <ac:chgData name="Caroline Schaffalitzky de Muckadell" userId="41432f62-c451-415d-991e-dcad0aac85b4" providerId="ADAL" clId="{6E3C9F78-2714-4739-87D3-6E3B1DCA65CC}" dt="2020-05-11T19:06:42.797" v="0" actId="26606"/>
          <ac:picMkLst>
            <pc:docMk/>
            <pc:sldMk cId="3775365123" sldId="261"/>
            <ac:picMk id="5" creationId="{CDF6D62A-AEF8-4DB8-A1B6-F013E4D9FF66}"/>
          </ac:picMkLst>
        </pc:picChg>
      </pc:sldChg>
      <pc:sldChg chg="modSp modAnim">
        <pc:chgData name="Caroline Schaffalitzky de Muckadell" userId="41432f62-c451-415d-991e-dcad0aac85b4" providerId="ADAL" clId="{6E3C9F78-2714-4739-87D3-6E3B1DCA65CC}" dt="2020-05-11T19:10:23.844" v="30"/>
        <pc:sldMkLst>
          <pc:docMk/>
          <pc:sldMk cId="1658065384" sldId="263"/>
        </pc:sldMkLst>
        <pc:spChg chg="mod">
          <ac:chgData name="Caroline Schaffalitzky de Muckadell" userId="41432f62-c451-415d-991e-dcad0aac85b4" providerId="ADAL" clId="{6E3C9F78-2714-4739-87D3-6E3B1DCA65CC}" dt="2020-05-11T19:10:12.305" v="29" actId="113"/>
          <ac:spMkLst>
            <pc:docMk/>
            <pc:sldMk cId="1658065384" sldId="263"/>
            <ac:spMk id="3" creationId="{D331C427-B386-4618-8E0F-324D50084938}"/>
          </ac:spMkLst>
        </pc:spChg>
      </pc:sldChg>
      <pc:sldChg chg="addSp delSp modSp modAnim">
        <pc:chgData name="Caroline Schaffalitzky de Muckadell" userId="41432f62-c451-415d-991e-dcad0aac85b4" providerId="ADAL" clId="{6E3C9F78-2714-4739-87D3-6E3B1DCA65CC}" dt="2020-05-11T19:16:34.806" v="91"/>
        <pc:sldMkLst>
          <pc:docMk/>
          <pc:sldMk cId="2220858884" sldId="264"/>
        </pc:sldMkLst>
        <pc:spChg chg="mod">
          <ac:chgData name="Caroline Schaffalitzky de Muckadell" userId="41432f62-c451-415d-991e-dcad0aac85b4" providerId="ADAL" clId="{6E3C9F78-2714-4739-87D3-6E3B1DCA65CC}" dt="2020-05-11T19:15:42.501" v="84" actId="113"/>
          <ac:spMkLst>
            <pc:docMk/>
            <pc:sldMk cId="2220858884" sldId="264"/>
            <ac:spMk id="3" creationId="{D331C427-B386-4618-8E0F-324D50084938}"/>
          </ac:spMkLst>
        </pc:spChg>
        <pc:spChg chg="add del mod">
          <ac:chgData name="Caroline Schaffalitzky de Muckadell" userId="41432f62-c451-415d-991e-dcad0aac85b4" providerId="ADAL" clId="{6E3C9F78-2714-4739-87D3-6E3B1DCA65CC}" dt="2020-05-11T19:16:28.558" v="89"/>
          <ac:spMkLst>
            <pc:docMk/>
            <pc:sldMk cId="2220858884" sldId="264"/>
            <ac:spMk id="4" creationId="{9C8658E7-3F59-40DE-AE98-26EA1D148B06}"/>
          </ac:spMkLst>
        </pc:spChg>
        <pc:spChg chg="add del mod">
          <ac:chgData name="Caroline Schaffalitzky de Muckadell" userId="41432f62-c451-415d-991e-dcad0aac85b4" providerId="ADAL" clId="{6E3C9F78-2714-4739-87D3-6E3B1DCA65CC}" dt="2020-05-11T19:13:36.108" v="60"/>
          <ac:spMkLst>
            <pc:docMk/>
            <pc:sldMk cId="2220858884" sldId="264"/>
            <ac:spMk id="5" creationId="{D12BE734-D50C-4D81-9C13-748A6CE53CE4}"/>
          </ac:spMkLst>
        </pc:spChg>
        <pc:picChg chg="add del mod">
          <ac:chgData name="Caroline Schaffalitzky de Muckadell" userId="41432f62-c451-415d-991e-dcad0aac85b4" providerId="ADAL" clId="{6E3C9F78-2714-4739-87D3-6E3B1DCA65CC}" dt="2020-05-11T19:16:34.806" v="91"/>
          <ac:picMkLst>
            <pc:docMk/>
            <pc:sldMk cId="2220858884" sldId="264"/>
            <ac:picMk id="7" creationId="{93B32AC3-0C0E-4D71-93D2-18E9A7B37470}"/>
          </ac:picMkLst>
        </pc:picChg>
      </pc:sldChg>
      <pc:sldChg chg="addSp modSp modTransition modAnim">
        <pc:chgData name="Caroline Schaffalitzky de Muckadell" userId="41432f62-c451-415d-991e-dcad0aac85b4" providerId="ADAL" clId="{6E3C9F78-2714-4739-87D3-6E3B1DCA65CC}" dt="2020-05-11T19:23:37.770" v="242"/>
        <pc:sldMkLst>
          <pc:docMk/>
          <pc:sldMk cId="1085803905" sldId="265"/>
        </pc:sldMkLst>
        <pc:spChg chg="mod">
          <ac:chgData name="Caroline Schaffalitzky de Muckadell" userId="41432f62-c451-415d-991e-dcad0aac85b4" providerId="ADAL" clId="{6E3C9F78-2714-4739-87D3-6E3B1DCA65CC}" dt="2020-05-11T19:18:11.111" v="106" actId="113"/>
          <ac:spMkLst>
            <pc:docMk/>
            <pc:sldMk cId="1085803905" sldId="265"/>
            <ac:spMk id="3" creationId="{D331C427-B386-4618-8E0F-324D50084938}"/>
          </ac:spMkLst>
        </pc:spChg>
        <pc:spChg chg="add mod">
          <ac:chgData name="Caroline Schaffalitzky de Muckadell" userId="41432f62-c451-415d-991e-dcad0aac85b4" providerId="ADAL" clId="{6E3C9F78-2714-4739-87D3-6E3B1DCA65CC}" dt="2020-05-11T19:19:09.196" v="130" actId="1037"/>
          <ac:spMkLst>
            <pc:docMk/>
            <pc:sldMk cId="1085803905" sldId="265"/>
            <ac:spMk id="4" creationId="{02DEEC80-3ED3-4509-A30D-07E798B00282}"/>
          </ac:spMkLst>
        </pc:spChg>
        <pc:picChg chg="add mod">
          <ac:chgData name="Caroline Schaffalitzky de Muckadell" userId="41432f62-c451-415d-991e-dcad0aac85b4" providerId="ADAL" clId="{6E3C9F78-2714-4739-87D3-6E3B1DCA65CC}" dt="2020-05-11T19:19:17.541" v="131" actId="1076"/>
          <ac:picMkLst>
            <pc:docMk/>
            <pc:sldMk cId="1085803905" sldId="265"/>
            <ac:picMk id="5" creationId="{E8A3B3D2-F929-4186-9817-34350321CC41}"/>
          </ac:picMkLst>
        </pc:picChg>
      </pc:sldChg>
      <pc:sldChg chg="modSp add del">
        <pc:chgData name="Caroline Schaffalitzky de Muckadell" userId="41432f62-c451-415d-991e-dcad0aac85b4" providerId="ADAL" clId="{6E3C9F78-2714-4739-87D3-6E3B1DCA65CC}" dt="2020-05-11T19:25:04.908" v="259" actId="2696"/>
        <pc:sldMkLst>
          <pc:docMk/>
          <pc:sldMk cId="2062285631" sldId="273"/>
        </pc:sldMkLst>
        <pc:spChg chg="mod">
          <ac:chgData name="Caroline Schaffalitzky de Muckadell" userId="41432f62-c451-415d-991e-dcad0aac85b4" providerId="ADAL" clId="{6E3C9F78-2714-4739-87D3-6E3B1DCA65CC}" dt="2020-05-11T19:24:35.437" v="256" actId="5793"/>
          <ac:spMkLst>
            <pc:docMk/>
            <pc:sldMk cId="2062285631" sldId="273"/>
            <ac:spMk id="2" creationId="{592CE957-46B5-423E-923E-2627A81A45C8}"/>
          </ac:spMkLst>
        </pc:spChg>
      </pc:sldChg>
      <pc:sldChg chg="addSp delSp modSp add mod setBg delDesignElem">
        <pc:chgData name="Caroline Schaffalitzky de Muckadell" userId="41432f62-c451-415d-991e-dcad0aac85b4" providerId="ADAL" clId="{6E3C9F78-2714-4739-87D3-6E3B1DCA65CC}" dt="2020-05-11T19:26:32" v="348" actId="196"/>
        <pc:sldMkLst>
          <pc:docMk/>
          <pc:sldMk cId="2477348216" sldId="274"/>
        </pc:sldMkLst>
        <pc:spChg chg="mod">
          <ac:chgData name="Caroline Schaffalitzky de Muckadell" userId="41432f62-c451-415d-991e-dcad0aac85b4" providerId="ADAL" clId="{6E3C9F78-2714-4739-87D3-6E3B1DCA65CC}" dt="2020-05-11T19:26:17.184" v="347" actId="26606"/>
          <ac:spMkLst>
            <pc:docMk/>
            <pc:sldMk cId="2477348216" sldId="274"/>
            <ac:spMk id="2" creationId="{3F0B39D7-8407-4393-92C1-81A91C40E50E}"/>
          </ac:spMkLst>
        </pc:spChg>
        <pc:spChg chg="mod">
          <ac:chgData name="Caroline Schaffalitzky de Muckadell" userId="41432f62-c451-415d-991e-dcad0aac85b4" providerId="ADAL" clId="{6E3C9F78-2714-4739-87D3-6E3B1DCA65CC}" dt="2020-05-11T19:26:17.184" v="347" actId="26606"/>
          <ac:spMkLst>
            <pc:docMk/>
            <pc:sldMk cId="2477348216" sldId="274"/>
            <ac:spMk id="3" creationId="{A3D7F9CD-3A65-4E62-B5A4-0CA8AC7E1790}"/>
          </ac:spMkLst>
        </pc:spChg>
        <pc:spChg chg="add">
          <ac:chgData name="Caroline Schaffalitzky de Muckadell" userId="41432f62-c451-415d-991e-dcad0aac85b4" providerId="ADAL" clId="{6E3C9F78-2714-4739-87D3-6E3B1DCA65CC}" dt="2020-05-11T19:26:17.184" v="347" actId="26606"/>
          <ac:spMkLst>
            <pc:docMk/>
            <pc:sldMk cId="2477348216" sldId="274"/>
            <ac:spMk id="8" creationId="{91F32EBA-ED97-466E-8CFA-8382584155D0}"/>
          </ac:spMkLst>
        </pc:spChg>
        <pc:spChg chg="del">
          <ac:chgData name="Caroline Schaffalitzky de Muckadell" userId="41432f62-c451-415d-991e-dcad0aac85b4" providerId="ADAL" clId="{6E3C9F78-2714-4739-87D3-6E3B1DCA65CC}" dt="2020-05-11T19:24:58.955" v="258"/>
          <ac:spMkLst>
            <pc:docMk/>
            <pc:sldMk cId="2477348216" sldId="274"/>
            <ac:spMk id="9" creationId="{8FC9BE17-9A7B-462D-AE50-3D8777387304}"/>
          </ac:spMkLst>
        </pc:spChg>
        <pc:spChg chg="del">
          <ac:chgData name="Caroline Schaffalitzky de Muckadell" userId="41432f62-c451-415d-991e-dcad0aac85b4" providerId="ADAL" clId="{6E3C9F78-2714-4739-87D3-6E3B1DCA65CC}" dt="2020-05-11T19:24:58.955" v="258"/>
          <ac:spMkLst>
            <pc:docMk/>
            <pc:sldMk cId="2477348216" sldId="274"/>
            <ac:spMk id="11" creationId="{3EBE8569-6AEC-4B8C-8D53-2DE337CDBA65}"/>
          </ac:spMkLst>
        </pc:spChg>
        <pc:spChg chg="del">
          <ac:chgData name="Caroline Schaffalitzky de Muckadell" userId="41432f62-c451-415d-991e-dcad0aac85b4" providerId="ADAL" clId="{6E3C9F78-2714-4739-87D3-6E3B1DCA65CC}" dt="2020-05-11T19:24:58.955" v="258"/>
          <ac:spMkLst>
            <pc:docMk/>
            <pc:sldMk cId="2477348216" sldId="274"/>
            <ac:spMk id="13" creationId="{55D4142C-5077-457F-A6AD-3FECFDB39685}"/>
          </ac:spMkLst>
        </pc:spChg>
        <pc:spChg chg="del">
          <ac:chgData name="Caroline Schaffalitzky de Muckadell" userId="41432f62-c451-415d-991e-dcad0aac85b4" providerId="ADAL" clId="{6E3C9F78-2714-4739-87D3-6E3B1DCA65CC}" dt="2020-05-11T19:24:58.955" v="258"/>
          <ac:spMkLst>
            <pc:docMk/>
            <pc:sldMk cId="2477348216" sldId="274"/>
            <ac:spMk id="15" creationId="{7A5F0580-5EE9-419F-96EE-B6529EF6E7D0}"/>
          </ac:spMkLst>
        </pc:spChg>
        <pc:picChg chg="del">
          <ac:chgData name="Caroline Schaffalitzky de Muckadell" userId="41432f62-c451-415d-991e-dcad0aac85b4" providerId="ADAL" clId="{6E3C9F78-2714-4739-87D3-6E3B1DCA65CC}" dt="2020-05-11T19:25:45.369" v="341" actId="478"/>
          <ac:picMkLst>
            <pc:docMk/>
            <pc:sldMk cId="2477348216" sldId="274"/>
            <ac:picMk id="4" creationId="{966D7651-747F-4870-9EF9-C7AA51D525E0}"/>
          </ac:picMkLst>
        </pc:picChg>
        <pc:picChg chg="add mod">
          <ac:chgData name="Caroline Schaffalitzky de Muckadell" userId="41432f62-c451-415d-991e-dcad0aac85b4" providerId="ADAL" clId="{6E3C9F78-2714-4739-87D3-6E3B1DCA65CC}" dt="2020-05-11T19:26:32" v="348" actId="196"/>
          <ac:picMkLst>
            <pc:docMk/>
            <pc:sldMk cId="2477348216" sldId="274"/>
            <ac:picMk id="6" creationId="{1F719652-10AE-4C0E-8A62-13DAD114C56D}"/>
          </ac:picMkLst>
        </pc:picChg>
      </pc:sldChg>
    </pc:docChg>
  </pc:docChgLst>
  <pc:docChgLst>
    <pc:chgData name="Caroline Schaffalitzky de Muckadell" userId="41432f62-c451-415d-991e-dcad0aac85b4" providerId="ADAL" clId="{DF069ADD-1210-4DF4-89C0-BCAE0D8F7724}"/>
    <pc:docChg chg="custSel mod modSld">
      <pc:chgData name="Caroline Schaffalitzky de Muckadell" userId="41432f62-c451-415d-991e-dcad0aac85b4" providerId="ADAL" clId="{DF069ADD-1210-4DF4-89C0-BCAE0D8F7724}" dt="2020-06-06T14:13:59.342" v="10" actId="1582"/>
      <pc:docMkLst>
        <pc:docMk/>
      </pc:docMkLst>
      <pc:sldChg chg="addSp modSp mod setBg">
        <pc:chgData name="Caroline Schaffalitzky de Muckadell" userId="41432f62-c451-415d-991e-dcad0aac85b4" providerId="ADAL" clId="{DF069ADD-1210-4DF4-89C0-BCAE0D8F7724}" dt="2020-06-06T14:13:59.342" v="10" actId="1582"/>
        <pc:sldMkLst>
          <pc:docMk/>
          <pc:sldMk cId="3062268956" sldId="272"/>
        </pc:sldMkLst>
        <pc:spChg chg="mod">
          <ac:chgData name="Caroline Schaffalitzky de Muckadell" userId="41432f62-c451-415d-991e-dcad0aac85b4" providerId="ADAL" clId="{DF069ADD-1210-4DF4-89C0-BCAE0D8F7724}" dt="2020-06-06T14:13:46.028" v="9" actId="26606"/>
          <ac:spMkLst>
            <pc:docMk/>
            <pc:sldMk cId="3062268956" sldId="272"/>
            <ac:spMk id="2" creationId="{D5378957-C646-472F-B498-1F2816697FB7}"/>
          </ac:spMkLst>
        </pc:spChg>
        <pc:spChg chg="mod">
          <ac:chgData name="Caroline Schaffalitzky de Muckadell" userId="41432f62-c451-415d-991e-dcad0aac85b4" providerId="ADAL" clId="{DF069ADD-1210-4DF4-89C0-BCAE0D8F7724}" dt="2020-06-06T14:13:46.028" v="9" actId="26606"/>
          <ac:spMkLst>
            <pc:docMk/>
            <pc:sldMk cId="3062268956" sldId="272"/>
            <ac:spMk id="3" creationId="{ACE436AB-1C4D-45AD-A4BE-74F78057323E}"/>
          </ac:spMkLst>
        </pc:spChg>
        <pc:spChg chg="add">
          <ac:chgData name="Caroline Schaffalitzky de Muckadell" userId="41432f62-c451-415d-991e-dcad0aac85b4" providerId="ADAL" clId="{DF069ADD-1210-4DF4-89C0-BCAE0D8F7724}" dt="2020-06-06T14:13:46.028" v="9" actId="26606"/>
          <ac:spMkLst>
            <pc:docMk/>
            <pc:sldMk cId="3062268956" sldId="272"/>
            <ac:spMk id="10" creationId="{E02F3C71-C981-4614-98EA-D6C494F8091E}"/>
          </ac:spMkLst>
        </pc:spChg>
        <pc:picChg chg="add mod ord">
          <ac:chgData name="Caroline Schaffalitzky de Muckadell" userId="41432f62-c451-415d-991e-dcad0aac85b4" providerId="ADAL" clId="{DF069ADD-1210-4DF4-89C0-BCAE0D8F7724}" dt="2020-06-06T14:13:59.342" v="10" actId="1582"/>
          <ac:picMkLst>
            <pc:docMk/>
            <pc:sldMk cId="3062268956" sldId="272"/>
            <ac:picMk id="4" creationId="{83F78B4A-01AE-45C2-ABBF-024D2D36708A}"/>
          </ac:picMkLst>
        </pc:picChg>
        <pc:picChg chg="add mod">
          <ac:chgData name="Caroline Schaffalitzky de Muckadell" userId="41432f62-c451-415d-991e-dcad0aac85b4" providerId="ADAL" clId="{DF069ADD-1210-4DF4-89C0-BCAE0D8F7724}" dt="2020-06-06T14:13:46.028" v="9" actId="26606"/>
          <ac:picMkLst>
            <pc:docMk/>
            <pc:sldMk cId="3062268956" sldId="272"/>
            <ac:picMk id="5" creationId="{3D39FDB7-1E87-4F55-B70F-5F92EB31CBCE}"/>
          </ac:picMkLst>
        </pc:picChg>
      </pc:sldChg>
    </pc:docChg>
  </pc:docChgLst>
  <pc:docChgLst>
    <pc:chgData name="Anni Nielsen" userId="7aaad922-6e97-499c-bedd-5c0113dc393b" providerId="ADAL" clId="{D38E3188-46CC-453C-862B-D70FBC930B53}"/>
    <pc:docChg chg="undo custSel addSld delSld modSld">
      <pc:chgData name="Anni Nielsen" userId="7aaad922-6e97-499c-bedd-5c0113dc393b" providerId="ADAL" clId="{D38E3188-46CC-453C-862B-D70FBC930B53}" dt="2020-05-12T07:54:02.880" v="2844" actId="1076"/>
      <pc:docMkLst>
        <pc:docMk/>
      </pc:docMkLst>
      <pc:sldChg chg="modNotesTx">
        <pc:chgData name="Anni Nielsen" userId="7aaad922-6e97-499c-bedd-5c0113dc393b" providerId="ADAL" clId="{D38E3188-46CC-453C-862B-D70FBC930B53}" dt="2020-05-12T07:01:06.254" v="2052" actId="20577"/>
        <pc:sldMkLst>
          <pc:docMk/>
          <pc:sldMk cId="2068338859" sldId="257"/>
        </pc:sldMkLst>
      </pc:sldChg>
      <pc:sldChg chg="addSp delSp modSp modAnim">
        <pc:chgData name="Anni Nielsen" userId="7aaad922-6e97-499c-bedd-5c0113dc393b" providerId="ADAL" clId="{D38E3188-46CC-453C-862B-D70FBC930B53}" dt="2020-05-12T07:32:57.133" v="2336"/>
        <pc:sldMkLst>
          <pc:docMk/>
          <pc:sldMk cId="995974905" sldId="260"/>
        </pc:sldMkLst>
        <pc:spChg chg="mod">
          <ac:chgData name="Anni Nielsen" userId="7aaad922-6e97-499c-bedd-5c0113dc393b" providerId="ADAL" clId="{D38E3188-46CC-453C-862B-D70FBC930B53}" dt="2020-05-12T07:31:46.085" v="2327" actId="20577"/>
          <ac:spMkLst>
            <pc:docMk/>
            <pc:sldMk cId="995974905" sldId="260"/>
            <ac:spMk id="3" creationId="{D5B36D71-1F6D-4191-935E-527F74DC111F}"/>
          </ac:spMkLst>
        </pc:spChg>
        <pc:spChg chg="add mod">
          <ac:chgData name="Anni Nielsen" userId="7aaad922-6e97-499c-bedd-5c0113dc393b" providerId="ADAL" clId="{D38E3188-46CC-453C-862B-D70FBC930B53}" dt="2020-05-12T07:32:38.996" v="2333" actId="1582"/>
          <ac:spMkLst>
            <pc:docMk/>
            <pc:sldMk cId="995974905" sldId="260"/>
            <ac:spMk id="25" creationId="{B4C13F29-0B15-4DFF-8DF8-F829E089274B}"/>
          </ac:spMkLst>
        </pc:spChg>
        <pc:picChg chg="add del mod">
          <ac:chgData name="Anni Nielsen" userId="7aaad922-6e97-499c-bedd-5c0113dc393b" providerId="ADAL" clId="{D38E3188-46CC-453C-862B-D70FBC930B53}" dt="2020-05-12T07:27:14.772" v="2280" actId="478"/>
          <ac:picMkLst>
            <pc:docMk/>
            <pc:sldMk cId="995974905" sldId="260"/>
            <ac:picMk id="5" creationId="{5D64B05D-3646-48D2-B7A4-16F1D959CCC3}"/>
          </ac:picMkLst>
        </pc:picChg>
        <pc:picChg chg="add del mod">
          <ac:chgData name="Anni Nielsen" userId="7aaad922-6e97-499c-bedd-5c0113dc393b" providerId="ADAL" clId="{D38E3188-46CC-453C-862B-D70FBC930B53}" dt="2020-05-12T07:27:14.772" v="2280" actId="478"/>
          <ac:picMkLst>
            <pc:docMk/>
            <pc:sldMk cId="995974905" sldId="260"/>
            <ac:picMk id="7" creationId="{57A66CCC-B624-4F71-9AA3-93A56B2FEE6B}"/>
          </ac:picMkLst>
        </pc:picChg>
        <pc:picChg chg="add del mod">
          <ac:chgData name="Anni Nielsen" userId="7aaad922-6e97-499c-bedd-5c0113dc393b" providerId="ADAL" clId="{D38E3188-46CC-453C-862B-D70FBC930B53}" dt="2020-05-12T07:29:32.204" v="2302" actId="478"/>
          <ac:picMkLst>
            <pc:docMk/>
            <pc:sldMk cId="995974905" sldId="260"/>
            <ac:picMk id="9" creationId="{C13A4796-0899-4208-882C-51C2B5D24192}"/>
          </ac:picMkLst>
        </pc:picChg>
        <pc:picChg chg="add mod">
          <ac:chgData name="Anni Nielsen" userId="7aaad922-6e97-499c-bedd-5c0113dc393b" providerId="ADAL" clId="{D38E3188-46CC-453C-862B-D70FBC930B53}" dt="2020-05-12T07:27:53.721" v="2286" actId="1076"/>
          <ac:picMkLst>
            <pc:docMk/>
            <pc:sldMk cId="995974905" sldId="260"/>
            <ac:picMk id="11" creationId="{7573EC57-A9B4-41BB-AF99-2FFA32D55CBD}"/>
          </ac:picMkLst>
        </pc:picChg>
        <pc:picChg chg="add del mod">
          <ac:chgData name="Anni Nielsen" userId="7aaad922-6e97-499c-bedd-5c0113dc393b" providerId="ADAL" clId="{D38E3188-46CC-453C-862B-D70FBC930B53}" dt="2020-05-12T07:29:02.072" v="2293" actId="478"/>
          <ac:picMkLst>
            <pc:docMk/>
            <pc:sldMk cId="995974905" sldId="260"/>
            <ac:picMk id="13" creationId="{723DF00E-77E2-48CD-A9B9-88C7F9F6A43E}"/>
          </ac:picMkLst>
        </pc:picChg>
        <pc:picChg chg="add del mod">
          <ac:chgData name="Anni Nielsen" userId="7aaad922-6e97-499c-bedd-5c0113dc393b" providerId="ADAL" clId="{D38E3188-46CC-453C-862B-D70FBC930B53}" dt="2020-05-12T07:29:09.880" v="2295" actId="478"/>
          <ac:picMkLst>
            <pc:docMk/>
            <pc:sldMk cId="995974905" sldId="260"/>
            <ac:picMk id="15" creationId="{674AAB61-8053-410A-A00C-054D2084EA84}"/>
          </ac:picMkLst>
        </pc:picChg>
        <pc:picChg chg="add del mod">
          <ac:chgData name="Anni Nielsen" userId="7aaad922-6e97-499c-bedd-5c0113dc393b" providerId="ADAL" clId="{D38E3188-46CC-453C-862B-D70FBC930B53}" dt="2020-05-12T07:29:31.271" v="2301" actId="478"/>
          <ac:picMkLst>
            <pc:docMk/>
            <pc:sldMk cId="995974905" sldId="260"/>
            <ac:picMk id="17" creationId="{A19C8356-7D88-487D-893C-3D036C9C2EB2}"/>
          </ac:picMkLst>
        </pc:picChg>
        <pc:picChg chg="add mod">
          <ac:chgData name="Anni Nielsen" userId="7aaad922-6e97-499c-bedd-5c0113dc393b" providerId="ADAL" clId="{D38E3188-46CC-453C-862B-D70FBC930B53}" dt="2020-05-12T07:30:14.621" v="2315" actId="27957"/>
          <ac:picMkLst>
            <pc:docMk/>
            <pc:sldMk cId="995974905" sldId="260"/>
            <ac:picMk id="18" creationId="{AA208964-84C7-44C4-ADEA-190735155993}"/>
          </ac:picMkLst>
        </pc:picChg>
        <pc:picChg chg="add mod">
          <ac:chgData name="Anni Nielsen" userId="7aaad922-6e97-499c-bedd-5c0113dc393b" providerId="ADAL" clId="{D38E3188-46CC-453C-862B-D70FBC930B53}" dt="2020-05-12T07:29:41.656" v="2304" actId="1076"/>
          <ac:picMkLst>
            <pc:docMk/>
            <pc:sldMk cId="995974905" sldId="260"/>
            <ac:picMk id="19" creationId="{8AB29A90-7F3C-4FA0-9CFC-40A5A27CB717}"/>
          </ac:picMkLst>
        </pc:picChg>
        <pc:picChg chg="add mod">
          <ac:chgData name="Anni Nielsen" userId="7aaad922-6e97-499c-bedd-5c0113dc393b" providerId="ADAL" clId="{D38E3188-46CC-453C-862B-D70FBC930B53}" dt="2020-05-12T07:30:49.787" v="2320" actId="688"/>
          <ac:picMkLst>
            <pc:docMk/>
            <pc:sldMk cId="995974905" sldId="260"/>
            <ac:picMk id="20" creationId="{17FD81B9-3410-449F-A938-AF54075168A4}"/>
          </ac:picMkLst>
        </pc:picChg>
        <pc:picChg chg="add mod">
          <ac:chgData name="Anni Nielsen" userId="7aaad922-6e97-499c-bedd-5c0113dc393b" providerId="ADAL" clId="{D38E3188-46CC-453C-862B-D70FBC930B53}" dt="2020-05-12T07:29:58.789" v="2309" actId="1076"/>
          <ac:picMkLst>
            <pc:docMk/>
            <pc:sldMk cId="995974905" sldId="260"/>
            <ac:picMk id="21" creationId="{7337A36A-61BC-491C-AF14-5433473F2054}"/>
          </ac:picMkLst>
        </pc:picChg>
        <pc:picChg chg="add del mod">
          <ac:chgData name="Anni Nielsen" userId="7aaad922-6e97-499c-bedd-5c0113dc393b" providerId="ADAL" clId="{D38E3188-46CC-453C-862B-D70FBC930B53}" dt="2020-05-12T07:30:55.608" v="2321" actId="478"/>
          <ac:picMkLst>
            <pc:docMk/>
            <pc:sldMk cId="995974905" sldId="260"/>
            <ac:picMk id="22" creationId="{DBCC3E78-FFE0-4F2D-8012-26BF2913E48B}"/>
          </ac:picMkLst>
        </pc:picChg>
        <pc:picChg chg="add del">
          <ac:chgData name="Anni Nielsen" userId="7aaad922-6e97-499c-bedd-5c0113dc393b" providerId="ADAL" clId="{D38E3188-46CC-453C-862B-D70FBC930B53}" dt="2020-05-12T07:30:12.752" v="2314"/>
          <ac:picMkLst>
            <pc:docMk/>
            <pc:sldMk cId="995974905" sldId="260"/>
            <ac:picMk id="23" creationId="{10BF7C6B-8AAF-4805-9F60-F91422B84250}"/>
          </ac:picMkLst>
        </pc:picChg>
        <pc:picChg chg="add mod">
          <ac:chgData name="Anni Nielsen" userId="7aaad922-6e97-499c-bedd-5c0113dc393b" providerId="ADAL" clId="{D38E3188-46CC-453C-862B-D70FBC930B53}" dt="2020-05-12T07:30:22.584" v="2317" actId="1076"/>
          <ac:picMkLst>
            <pc:docMk/>
            <pc:sldMk cId="995974905" sldId="260"/>
            <ac:picMk id="24" creationId="{8889927B-4227-4CFC-8E2C-A7294A37F1BD}"/>
          </ac:picMkLst>
        </pc:picChg>
      </pc:sldChg>
      <pc:sldChg chg="modSp modAnim">
        <pc:chgData name="Anni Nielsen" userId="7aaad922-6e97-499c-bedd-5c0113dc393b" providerId="ADAL" clId="{D38E3188-46CC-453C-862B-D70FBC930B53}" dt="2020-05-12T07:07:52.137" v="2122"/>
        <pc:sldMkLst>
          <pc:docMk/>
          <pc:sldMk cId="1028819635" sldId="262"/>
        </pc:sldMkLst>
        <pc:spChg chg="mod">
          <ac:chgData name="Anni Nielsen" userId="7aaad922-6e97-499c-bedd-5c0113dc393b" providerId="ADAL" clId="{D38E3188-46CC-453C-862B-D70FBC930B53}" dt="2020-05-12T07:07:11.778" v="2118" actId="20577"/>
          <ac:spMkLst>
            <pc:docMk/>
            <pc:sldMk cId="1028819635" sldId="262"/>
            <ac:spMk id="3" creationId="{D331C427-B386-4618-8E0F-324D50084938}"/>
          </ac:spMkLst>
        </pc:spChg>
      </pc:sldChg>
      <pc:sldChg chg="addSp modSp">
        <pc:chgData name="Anni Nielsen" userId="7aaad922-6e97-499c-bedd-5c0113dc393b" providerId="ADAL" clId="{D38E3188-46CC-453C-862B-D70FBC930B53}" dt="2020-05-12T07:09:20.326" v="2126" actId="1076"/>
        <pc:sldMkLst>
          <pc:docMk/>
          <pc:sldMk cId="2220858884" sldId="264"/>
        </pc:sldMkLst>
        <pc:picChg chg="add mod">
          <ac:chgData name="Anni Nielsen" userId="7aaad922-6e97-499c-bedd-5c0113dc393b" providerId="ADAL" clId="{D38E3188-46CC-453C-862B-D70FBC930B53}" dt="2020-05-12T07:09:20.326" v="2126" actId="1076"/>
          <ac:picMkLst>
            <pc:docMk/>
            <pc:sldMk cId="2220858884" sldId="264"/>
            <ac:picMk id="5" creationId="{E7965805-42E2-47DE-B1CD-57844B8595F0}"/>
          </ac:picMkLst>
        </pc:picChg>
      </pc:sldChg>
      <pc:sldChg chg="addSp modSp modAnim">
        <pc:chgData name="Anni Nielsen" userId="7aaad922-6e97-499c-bedd-5c0113dc393b" providerId="ADAL" clId="{D38E3188-46CC-453C-862B-D70FBC930B53}" dt="2020-05-12T07:17:00.120" v="2191"/>
        <pc:sldMkLst>
          <pc:docMk/>
          <pc:sldMk cId="2123014411" sldId="266"/>
        </pc:sldMkLst>
        <pc:spChg chg="mod">
          <ac:chgData name="Anni Nielsen" userId="7aaad922-6e97-499c-bedd-5c0113dc393b" providerId="ADAL" clId="{D38E3188-46CC-453C-862B-D70FBC930B53}" dt="2020-05-12T07:16:52.531" v="2190" actId="207"/>
          <ac:spMkLst>
            <pc:docMk/>
            <pc:sldMk cId="2123014411" sldId="266"/>
            <ac:spMk id="3" creationId="{C0D72C7E-A36F-4EDF-BE70-DDE17FA494D0}"/>
          </ac:spMkLst>
        </pc:spChg>
        <pc:spChg chg="add mod">
          <ac:chgData name="Anni Nielsen" userId="7aaad922-6e97-499c-bedd-5c0113dc393b" providerId="ADAL" clId="{D38E3188-46CC-453C-862B-D70FBC930B53}" dt="2020-05-12T07:14:05.501" v="2169"/>
          <ac:spMkLst>
            <pc:docMk/>
            <pc:sldMk cId="2123014411" sldId="266"/>
            <ac:spMk id="4" creationId="{22EFC182-2D8C-4E74-920E-C134F3C450A1}"/>
          </ac:spMkLst>
        </pc:spChg>
        <pc:spChg chg="add mod">
          <ac:chgData name="Anni Nielsen" userId="7aaad922-6e97-499c-bedd-5c0113dc393b" providerId="ADAL" clId="{D38E3188-46CC-453C-862B-D70FBC930B53}" dt="2020-05-12T07:16:46.476" v="2189" actId="208"/>
          <ac:spMkLst>
            <pc:docMk/>
            <pc:sldMk cId="2123014411" sldId="266"/>
            <ac:spMk id="5" creationId="{658629E5-3C46-48A0-9B23-B44C5AF87FAE}"/>
          </ac:spMkLst>
        </pc:spChg>
      </pc:sldChg>
      <pc:sldChg chg="del">
        <pc:chgData name="Anni Nielsen" userId="7aaad922-6e97-499c-bedd-5c0113dc393b" providerId="ADAL" clId="{D38E3188-46CC-453C-862B-D70FBC930B53}" dt="2020-05-12T07:20:43.911" v="2227" actId="2696"/>
        <pc:sldMkLst>
          <pc:docMk/>
          <pc:sldMk cId="652509567" sldId="267"/>
        </pc:sldMkLst>
      </pc:sldChg>
      <pc:sldChg chg="del">
        <pc:chgData name="Anni Nielsen" userId="7aaad922-6e97-499c-bedd-5c0113dc393b" providerId="ADAL" clId="{D38E3188-46CC-453C-862B-D70FBC930B53}" dt="2020-05-12T07:24:08.441" v="2256" actId="2696"/>
        <pc:sldMkLst>
          <pc:docMk/>
          <pc:sldMk cId="601396462" sldId="268"/>
        </pc:sldMkLst>
      </pc:sldChg>
      <pc:sldChg chg="del">
        <pc:chgData name="Anni Nielsen" userId="7aaad922-6e97-499c-bedd-5c0113dc393b" providerId="ADAL" clId="{D38E3188-46CC-453C-862B-D70FBC930B53}" dt="2020-05-12T07:26:06.703" v="2272" actId="2696"/>
        <pc:sldMkLst>
          <pc:docMk/>
          <pc:sldMk cId="3525983031" sldId="269"/>
        </pc:sldMkLst>
      </pc:sldChg>
      <pc:sldChg chg="addSp modSp modAnim">
        <pc:chgData name="Anni Nielsen" userId="7aaad922-6e97-499c-bedd-5c0113dc393b" providerId="ADAL" clId="{D38E3188-46CC-453C-862B-D70FBC930B53}" dt="2020-05-12T07:38:16.688" v="2413" actId="1076"/>
        <pc:sldMkLst>
          <pc:docMk/>
          <pc:sldMk cId="2767033293" sldId="270"/>
        </pc:sldMkLst>
        <pc:spChg chg="mod">
          <ac:chgData name="Anni Nielsen" userId="7aaad922-6e97-499c-bedd-5c0113dc393b" providerId="ADAL" clId="{D38E3188-46CC-453C-862B-D70FBC930B53}" dt="2020-05-12T07:37:55.579" v="2411" actId="27636"/>
          <ac:spMkLst>
            <pc:docMk/>
            <pc:sldMk cId="2767033293" sldId="270"/>
            <ac:spMk id="3" creationId="{D5B36D71-1F6D-4191-935E-527F74DC111F}"/>
          </ac:spMkLst>
        </pc:spChg>
        <pc:spChg chg="add mod">
          <ac:chgData name="Anni Nielsen" userId="7aaad922-6e97-499c-bedd-5c0113dc393b" providerId="ADAL" clId="{D38E3188-46CC-453C-862B-D70FBC930B53}" dt="2020-05-12T07:38:16.688" v="2413" actId="1076"/>
          <ac:spMkLst>
            <pc:docMk/>
            <pc:sldMk cId="2767033293" sldId="270"/>
            <ac:spMk id="7" creationId="{EDE2BD14-83F1-45CB-BB6A-1200EA04B4B9}"/>
          </ac:spMkLst>
        </pc:spChg>
        <pc:picChg chg="add">
          <ac:chgData name="Anni Nielsen" userId="7aaad922-6e97-499c-bedd-5c0113dc393b" providerId="ADAL" clId="{D38E3188-46CC-453C-862B-D70FBC930B53}" dt="2020-05-12T07:33:15.176" v="2337"/>
          <ac:picMkLst>
            <pc:docMk/>
            <pc:sldMk cId="2767033293" sldId="270"/>
            <ac:picMk id="4" creationId="{C73487F2-0968-4691-8888-C294851BE11F}"/>
          </ac:picMkLst>
        </pc:picChg>
        <pc:picChg chg="add">
          <ac:chgData name="Anni Nielsen" userId="7aaad922-6e97-499c-bedd-5c0113dc393b" providerId="ADAL" clId="{D38E3188-46CC-453C-862B-D70FBC930B53}" dt="2020-05-12T07:33:15.176" v="2337"/>
          <ac:picMkLst>
            <pc:docMk/>
            <pc:sldMk cId="2767033293" sldId="270"/>
            <ac:picMk id="5" creationId="{18C70E6F-742F-4C90-9BA5-B7857E339588}"/>
          </ac:picMkLst>
        </pc:picChg>
        <pc:picChg chg="add">
          <ac:chgData name="Anni Nielsen" userId="7aaad922-6e97-499c-bedd-5c0113dc393b" providerId="ADAL" clId="{D38E3188-46CC-453C-862B-D70FBC930B53}" dt="2020-05-12T07:33:15.176" v="2337"/>
          <ac:picMkLst>
            <pc:docMk/>
            <pc:sldMk cId="2767033293" sldId="270"/>
            <ac:picMk id="6" creationId="{70343150-93A7-4684-A6D2-780047B61EEF}"/>
          </ac:picMkLst>
        </pc:picChg>
      </pc:sldChg>
      <pc:sldChg chg="del">
        <pc:chgData name="Anni Nielsen" userId="7aaad922-6e97-499c-bedd-5c0113dc393b" providerId="ADAL" clId="{D38E3188-46CC-453C-862B-D70FBC930B53}" dt="2020-05-12T07:42:48.375" v="2465" actId="2696"/>
        <pc:sldMkLst>
          <pc:docMk/>
          <pc:sldMk cId="2849865815" sldId="271"/>
        </pc:sldMkLst>
      </pc:sldChg>
      <pc:sldChg chg="modSp add del">
        <pc:chgData name="Anni Nielsen" userId="7aaad922-6e97-499c-bedd-5c0113dc393b" providerId="ADAL" clId="{D38E3188-46CC-453C-862B-D70FBC930B53}" dt="2020-05-12T06:37:19.619" v="34" actId="2696"/>
        <pc:sldMkLst>
          <pc:docMk/>
          <pc:sldMk cId="387600237" sldId="273"/>
        </pc:sldMkLst>
        <pc:spChg chg="mod">
          <ac:chgData name="Anni Nielsen" userId="7aaad922-6e97-499c-bedd-5c0113dc393b" providerId="ADAL" clId="{D38E3188-46CC-453C-862B-D70FBC930B53}" dt="2020-05-12T06:37:04.558" v="33" actId="20577"/>
          <ac:spMkLst>
            <pc:docMk/>
            <pc:sldMk cId="387600237" sldId="273"/>
            <ac:spMk id="2" creationId="{2EA570D6-DAC5-4582-8D23-0B0FDEE65FDD}"/>
          </ac:spMkLst>
        </pc:spChg>
      </pc:sldChg>
      <pc:sldChg chg="modSp">
        <pc:chgData name="Anni Nielsen" userId="7aaad922-6e97-499c-bedd-5c0113dc393b" providerId="ADAL" clId="{D38E3188-46CC-453C-862B-D70FBC930B53}" dt="2020-05-12T07:43:21.797" v="2471" actId="1076"/>
        <pc:sldMkLst>
          <pc:docMk/>
          <pc:sldMk cId="2477348216" sldId="274"/>
        </pc:sldMkLst>
        <pc:spChg chg="mod">
          <ac:chgData name="Anni Nielsen" userId="7aaad922-6e97-499c-bedd-5c0113dc393b" providerId="ADAL" clId="{D38E3188-46CC-453C-862B-D70FBC930B53}" dt="2020-05-12T07:43:21.797" v="2471" actId="1076"/>
          <ac:spMkLst>
            <pc:docMk/>
            <pc:sldMk cId="2477348216" sldId="274"/>
            <ac:spMk id="3" creationId="{A3D7F9CD-3A65-4E62-B5A4-0CA8AC7E1790}"/>
          </ac:spMkLst>
        </pc:spChg>
      </pc:sldChg>
      <pc:sldChg chg="addSp delSp modSp add modAnim modNotesTx">
        <pc:chgData name="Anni Nielsen" userId="7aaad922-6e97-499c-bedd-5c0113dc393b" providerId="ADAL" clId="{D38E3188-46CC-453C-862B-D70FBC930B53}" dt="2020-05-12T07:49:32.215" v="2644"/>
        <pc:sldMkLst>
          <pc:docMk/>
          <pc:sldMk cId="2341433820" sldId="275"/>
        </pc:sldMkLst>
        <pc:spChg chg="mod">
          <ac:chgData name="Anni Nielsen" userId="7aaad922-6e97-499c-bedd-5c0113dc393b" providerId="ADAL" clId="{D38E3188-46CC-453C-862B-D70FBC930B53}" dt="2020-05-12T06:40:12.847" v="166" actId="20577"/>
          <ac:spMkLst>
            <pc:docMk/>
            <pc:sldMk cId="2341433820" sldId="275"/>
            <ac:spMk id="2" creationId="{6A3C40EC-BF4A-4F1D-A033-4932FFF15248}"/>
          </ac:spMkLst>
        </pc:spChg>
        <pc:spChg chg="mod">
          <ac:chgData name="Anni Nielsen" userId="7aaad922-6e97-499c-bedd-5c0113dc393b" providerId="ADAL" clId="{D38E3188-46CC-453C-862B-D70FBC930B53}" dt="2020-05-12T07:48:03.167" v="2622" actId="1076"/>
          <ac:spMkLst>
            <pc:docMk/>
            <pc:sldMk cId="2341433820" sldId="275"/>
            <ac:spMk id="3" creationId="{9E1FA241-FEEF-4504-AEF5-267D0473D709}"/>
          </ac:spMkLst>
        </pc:spChg>
        <pc:spChg chg="add del">
          <ac:chgData name="Anni Nielsen" userId="7aaad922-6e97-499c-bedd-5c0113dc393b" providerId="ADAL" clId="{D38E3188-46CC-453C-862B-D70FBC930B53}" dt="2020-05-12T06:42:37.336" v="262"/>
          <ac:spMkLst>
            <pc:docMk/>
            <pc:sldMk cId="2341433820" sldId="275"/>
            <ac:spMk id="4" creationId="{3138263C-43EC-4D7B-9134-7279DB9BB5CD}"/>
          </ac:spMkLst>
        </pc:spChg>
        <pc:spChg chg="add mod">
          <ac:chgData name="Anni Nielsen" userId="7aaad922-6e97-499c-bedd-5c0113dc393b" providerId="ADAL" clId="{D38E3188-46CC-453C-862B-D70FBC930B53}" dt="2020-05-12T07:49:00.327" v="2641" actId="404"/>
          <ac:spMkLst>
            <pc:docMk/>
            <pc:sldMk cId="2341433820" sldId="275"/>
            <ac:spMk id="5" creationId="{86D1FDC8-D39C-4423-9085-81C3FD2F16D1}"/>
          </ac:spMkLst>
        </pc:spChg>
        <pc:spChg chg="add mod">
          <ac:chgData name="Anni Nielsen" userId="7aaad922-6e97-499c-bedd-5c0113dc393b" providerId="ADAL" clId="{D38E3188-46CC-453C-862B-D70FBC930B53}" dt="2020-05-12T07:48:23.913" v="2626" actId="255"/>
          <ac:spMkLst>
            <pc:docMk/>
            <pc:sldMk cId="2341433820" sldId="275"/>
            <ac:spMk id="6" creationId="{04648579-D3B9-481E-9B21-63542ED1E96D}"/>
          </ac:spMkLst>
        </pc:spChg>
      </pc:sldChg>
      <pc:sldChg chg="addSp modSp add modAnim modNotesTx">
        <pc:chgData name="Anni Nielsen" userId="7aaad922-6e97-499c-bedd-5c0113dc393b" providerId="ADAL" clId="{D38E3188-46CC-453C-862B-D70FBC930B53}" dt="2020-05-12T07:50:25.682" v="2652"/>
        <pc:sldMkLst>
          <pc:docMk/>
          <pc:sldMk cId="223182983" sldId="276"/>
        </pc:sldMkLst>
        <pc:spChg chg="mod">
          <ac:chgData name="Anni Nielsen" userId="7aaad922-6e97-499c-bedd-5c0113dc393b" providerId="ADAL" clId="{D38E3188-46CC-453C-862B-D70FBC930B53}" dt="2020-05-12T06:42:45.377" v="275" actId="20577"/>
          <ac:spMkLst>
            <pc:docMk/>
            <pc:sldMk cId="223182983" sldId="276"/>
            <ac:spMk id="2" creationId="{6A3C40EC-BF4A-4F1D-A033-4932FFF15248}"/>
          </ac:spMkLst>
        </pc:spChg>
        <pc:spChg chg="mod">
          <ac:chgData name="Anni Nielsen" userId="7aaad922-6e97-499c-bedd-5c0113dc393b" providerId="ADAL" clId="{D38E3188-46CC-453C-862B-D70FBC930B53}" dt="2020-05-12T06:59:06.760" v="2050" actId="20577"/>
          <ac:spMkLst>
            <pc:docMk/>
            <pc:sldMk cId="223182983" sldId="276"/>
            <ac:spMk id="3" creationId="{9E1FA241-FEEF-4504-AEF5-267D0473D709}"/>
          </ac:spMkLst>
        </pc:spChg>
        <pc:spChg chg="add mod">
          <ac:chgData name="Anni Nielsen" userId="7aaad922-6e97-499c-bedd-5c0113dc393b" providerId="ADAL" clId="{D38E3188-46CC-453C-862B-D70FBC930B53}" dt="2020-05-12T07:49:50.958" v="2646" actId="1582"/>
          <ac:spMkLst>
            <pc:docMk/>
            <pc:sldMk cId="223182983" sldId="276"/>
            <ac:spMk id="4" creationId="{AF53DAE7-5DF7-4DC6-A84C-AEF876E7E9BC}"/>
          </ac:spMkLst>
        </pc:spChg>
      </pc:sldChg>
      <pc:sldChg chg="modSp add modAnim">
        <pc:chgData name="Anni Nielsen" userId="7aaad922-6e97-499c-bedd-5c0113dc393b" providerId="ADAL" clId="{D38E3188-46CC-453C-862B-D70FBC930B53}" dt="2020-05-12T07:21:57.250" v="2242" actId="20577"/>
        <pc:sldMkLst>
          <pc:docMk/>
          <pc:sldMk cId="4138365050" sldId="277"/>
        </pc:sldMkLst>
        <pc:spChg chg="mod">
          <ac:chgData name="Anni Nielsen" userId="7aaad922-6e97-499c-bedd-5c0113dc393b" providerId="ADAL" clId="{D38E3188-46CC-453C-862B-D70FBC930B53}" dt="2020-05-12T07:19:11.367" v="2209" actId="207"/>
          <ac:spMkLst>
            <pc:docMk/>
            <pc:sldMk cId="4138365050" sldId="277"/>
            <ac:spMk id="3" creationId="{C0D72C7E-A36F-4EDF-BE70-DDE17FA494D0}"/>
          </ac:spMkLst>
        </pc:spChg>
        <pc:spChg chg="mod">
          <ac:chgData name="Anni Nielsen" userId="7aaad922-6e97-499c-bedd-5c0113dc393b" providerId="ADAL" clId="{D38E3188-46CC-453C-862B-D70FBC930B53}" dt="2020-05-12T07:21:57.250" v="2242" actId="20577"/>
          <ac:spMkLst>
            <pc:docMk/>
            <pc:sldMk cId="4138365050" sldId="277"/>
            <ac:spMk id="5" creationId="{658629E5-3C46-48A0-9B23-B44C5AF87FAE}"/>
          </ac:spMkLst>
        </pc:spChg>
      </pc:sldChg>
      <pc:sldChg chg="modSp add modAnim">
        <pc:chgData name="Anni Nielsen" userId="7aaad922-6e97-499c-bedd-5c0113dc393b" providerId="ADAL" clId="{D38E3188-46CC-453C-862B-D70FBC930B53}" dt="2020-05-12T07:21:54.591" v="2241" actId="20577"/>
        <pc:sldMkLst>
          <pc:docMk/>
          <pc:sldMk cId="127391187" sldId="278"/>
        </pc:sldMkLst>
        <pc:spChg chg="mod">
          <ac:chgData name="Anni Nielsen" userId="7aaad922-6e97-499c-bedd-5c0113dc393b" providerId="ADAL" clId="{D38E3188-46CC-453C-862B-D70FBC930B53}" dt="2020-05-12T07:21:41.379" v="2239" actId="14100"/>
          <ac:spMkLst>
            <pc:docMk/>
            <pc:sldMk cId="127391187" sldId="278"/>
            <ac:spMk id="3" creationId="{C0D72C7E-A36F-4EDF-BE70-DDE17FA494D0}"/>
          </ac:spMkLst>
        </pc:spChg>
        <pc:spChg chg="mod">
          <ac:chgData name="Anni Nielsen" userId="7aaad922-6e97-499c-bedd-5c0113dc393b" providerId="ADAL" clId="{D38E3188-46CC-453C-862B-D70FBC930B53}" dt="2020-05-12T07:21:54.591" v="2241" actId="20577"/>
          <ac:spMkLst>
            <pc:docMk/>
            <pc:sldMk cId="127391187" sldId="278"/>
            <ac:spMk id="5" creationId="{658629E5-3C46-48A0-9B23-B44C5AF87FAE}"/>
          </ac:spMkLst>
        </pc:spChg>
      </pc:sldChg>
      <pc:sldChg chg="modSp add modAnim">
        <pc:chgData name="Anni Nielsen" userId="7aaad922-6e97-499c-bedd-5c0113dc393b" providerId="ADAL" clId="{D38E3188-46CC-453C-862B-D70FBC930B53}" dt="2020-05-12T07:25:49.744" v="2271" actId="14100"/>
        <pc:sldMkLst>
          <pc:docMk/>
          <pc:sldMk cId="2391890819" sldId="279"/>
        </pc:sldMkLst>
        <pc:spChg chg="mod">
          <ac:chgData name="Anni Nielsen" userId="7aaad922-6e97-499c-bedd-5c0113dc393b" providerId="ADAL" clId="{D38E3188-46CC-453C-862B-D70FBC930B53}" dt="2020-05-12T07:25:49.744" v="2271" actId="14100"/>
          <ac:spMkLst>
            <pc:docMk/>
            <pc:sldMk cId="2391890819" sldId="279"/>
            <ac:spMk id="3" creationId="{C0D72C7E-A36F-4EDF-BE70-DDE17FA494D0}"/>
          </ac:spMkLst>
        </pc:spChg>
        <pc:spChg chg="mod">
          <ac:chgData name="Anni Nielsen" userId="7aaad922-6e97-499c-bedd-5c0113dc393b" providerId="ADAL" clId="{D38E3188-46CC-453C-862B-D70FBC930B53}" dt="2020-05-12T07:24:41.207" v="2261" actId="1076"/>
          <ac:spMkLst>
            <pc:docMk/>
            <pc:sldMk cId="2391890819" sldId="279"/>
            <ac:spMk id="5" creationId="{658629E5-3C46-48A0-9B23-B44C5AF87FAE}"/>
          </ac:spMkLst>
        </pc:spChg>
      </pc:sldChg>
      <pc:sldChg chg="addSp modSp add modAnim">
        <pc:chgData name="Anni Nielsen" userId="7aaad922-6e97-499c-bedd-5c0113dc393b" providerId="ADAL" clId="{D38E3188-46CC-453C-862B-D70FBC930B53}" dt="2020-05-12T07:54:02.880" v="2844" actId="1076"/>
        <pc:sldMkLst>
          <pc:docMk/>
          <pc:sldMk cId="3571431355" sldId="280"/>
        </pc:sldMkLst>
        <pc:spChg chg="mod">
          <ac:chgData name="Anni Nielsen" userId="7aaad922-6e97-499c-bedd-5c0113dc393b" providerId="ADAL" clId="{D38E3188-46CC-453C-862B-D70FBC930B53}" dt="2020-05-12T07:25:44.157" v="2270" actId="14100"/>
          <ac:spMkLst>
            <pc:docMk/>
            <pc:sldMk cId="3571431355" sldId="280"/>
            <ac:spMk id="3" creationId="{C0D72C7E-A36F-4EDF-BE70-DDE17FA494D0}"/>
          </ac:spMkLst>
        </pc:spChg>
        <pc:spChg chg="mod">
          <ac:chgData name="Anni Nielsen" userId="7aaad922-6e97-499c-bedd-5c0113dc393b" providerId="ADAL" clId="{D38E3188-46CC-453C-862B-D70FBC930B53}" dt="2020-05-12T07:25:22.341" v="2267" actId="6549"/>
          <ac:spMkLst>
            <pc:docMk/>
            <pc:sldMk cId="3571431355" sldId="280"/>
            <ac:spMk id="5" creationId="{658629E5-3C46-48A0-9B23-B44C5AF87FAE}"/>
          </ac:spMkLst>
        </pc:spChg>
        <pc:spChg chg="add mod">
          <ac:chgData name="Anni Nielsen" userId="7aaad922-6e97-499c-bedd-5c0113dc393b" providerId="ADAL" clId="{D38E3188-46CC-453C-862B-D70FBC930B53}" dt="2020-05-12T07:53:58.113" v="2843" actId="1076"/>
          <ac:spMkLst>
            <pc:docMk/>
            <pc:sldMk cId="3571431355" sldId="280"/>
            <ac:spMk id="6" creationId="{9D8CD6A9-FBC1-4E0C-8DBA-673A8B1194C8}"/>
          </ac:spMkLst>
        </pc:spChg>
        <pc:picChg chg="add mod">
          <ac:chgData name="Anni Nielsen" userId="7aaad922-6e97-499c-bedd-5c0113dc393b" providerId="ADAL" clId="{D38E3188-46CC-453C-862B-D70FBC930B53}" dt="2020-05-12T07:54:02.880" v="2844" actId="1076"/>
          <ac:picMkLst>
            <pc:docMk/>
            <pc:sldMk cId="3571431355" sldId="280"/>
            <ac:picMk id="7" creationId="{41484A53-EC6D-4884-86E8-E64DF571462C}"/>
          </ac:picMkLst>
        </pc:picChg>
      </pc:sldChg>
      <pc:sldChg chg="modSp add modAnim">
        <pc:chgData name="Anni Nielsen" userId="7aaad922-6e97-499c-bedd-5c0113dc393b" providerId="ADAL" clId="{D38E3188-46CC-453C-862B-D70FBC930B53}" dt="2020-05-12T07:41:02.314" v="2438" actId="1076"/>
        <pc:sldMkLst>
          <pc:docMk/>
          <pc:sldMk cId="92396556" sldId="281"/>
        </pc:sldMkLst>
        <pc:spChg chg="mod">
          <ac:chgData name="Anni Nielsen" userId="7aaad922-6e97-499c-bedd-5c0113dc393b" providerId="ADAL" clId="{D38E3188-46CC-453C-862B-D70FBC930B53}" dt="2020-05-12T07:38:54.863" v="2415"/>
          <ac:spMkLst>
            <pc:docMk/>
            <pc:sldMk cId="92396556" sldId="281"/>
            <ac:spMk id="2" creationId="{594D2DC7-186E-4514-9B79-4CBC7C1B7313}"/>
          </ac:spMkLst>
        </pc:spChg>
        <pc:spChg chg="mod">
          <ac:chgData name="Anni Nielsen" userId="7aaad922-6e97-499c-bedd-5c0113dc393b" providerId="ADAL" clId="{D38E3188-46CC-453C-862B-D70FBC930B53}" dt="2020-05-12T07:39:22.002" v="2420" actId="27636"/>
          <ac:spMkLst>
            <pc:docMk/>
            <pc:sldMk cId="92396556" sldId="281"/>
            <ac:spMk id="3" creationId="{C0D72C7E-A36F-4EDF-BE70-DDE17FA494D0}"/>
          </ac:spMkLst>
        </pc:spChg>
        <pc:spChg chg="mod">
          <ac:chgData name="Anni Nielsen" userId="7aaad922-6e97-499c-bedd-5c0113dc393b" providerId="ADAL" clId="{D38E3188-46CC-453C-862B-D70FBC930B53}" dt="2020-05-12T07:41:02.314" v="2438" actId="1076"/>
          <ac:spMkLst>
            <pc:docMk/>
            <pc:sldMk cId="92396556" sldId="281"/>
            <ac:spMk id="5" creationId="{658629E5-3C46-48A0-9B23-B44C5AF87FAE}"/>
          </ac:spMkLst>
        </pc:spChg>
      </pc:sldChg>
      <pc:sldChg chg="modSp add">
        <pc:chgData name="Anni Nielsen" userId="7aaad922-6e97-499c-bedd-5c0113dc393b" providerId="ADAL" clId="{D38E3188-46CC-453C-862B-D70FBC930B53}" dt="2020-05-12T07:41:43.925" v="2456" actId="1076"/>
        <pc:sldMkLst>
          <pc:docMk/>
          <pc:sldMk cId="4210782912" sldId="282"/>
        </pc:sldMkLst>
        <pc:spChg chg="mod">
          <ac:chgData name="Anni Nielsen" userId="7aaad922-6e97-499c-bedd-5c0113dc393b" providerId="ADAL" clId="{D38E3188-46CC-453C-862B-D70FBC930B53}" dt="2020-05-12T07:40:45.976" v="2432" actId="5793"/>
          <ac:spMkLst>
            <pc:docMk/>
            <pc:sldMk cId="4210782912" sldId="282"/>
            <ac:spMk id="3" creationId="{C0D72C7E-A36F-4EDF-BE70-DDE17FA494D0}"/>
          </ac:spMkLst>
        </pc:spChg>
        <pc:spChg chg="mod">
          <ac:chgData name="Anni Nielsen" userId="7aaad922-6e97-499c-bedd-5c0113dc393b" providerId="ADAL" clId="{D38E3188-46CC-453C-862B-D70FBC930B53}" dt="2020-05-12T07:41:43.925" v="2456" actId="1076"/>
          <ac:spMkLst>
            <pc:docMk/>
            <pc:sldMk cId="4210782912" sldId="282"/>
            <ac:spMk id="5" creationId="{658629E5-3C46-48A0-9B23-B44C5AF87FAE}"/>
          </ac:spMkLst>
        </pc:spChg>
      </pc:sldChg>
      <pc:sldChg chg="addSp modSp add">
        <pc:chgData name="Anni Nielsen" userId="7aaad922-6e97-499c-bedd-5c0113dc393b" providerId="ADAL" clId="{D38E3188-46CC-453C-862B-D70FBC930B53}" dt="2020-05-12T07:42:58.217" v="2466"/>
        <pc:sldMkLst>
          <pc:docMk/>
          <pc:sldMk cId="347275722" sldId="283"/>
        </pc:sldMkLst>
        <pc:spChg chg="mod">
          <ac:chgData name="Anni Nielsen" userId="7aaad922-6e97-499c-bedd-5c0113dc393b" providerId="ADAL" clId="{D38E3188-46CC-453C-862B-D70FBC930B53}" dt="2020-05-12T07:42:06.761" v="2461" actId="27636"/>
          <ac:spMkLst>
            <pc:docMk/>
            <pc:sldMk cId="347275722" sldId="283"/>
            <ac:spMk id="3" creationId="{C0D72C7E-A36F-4EDF-BE70-DDE17FA494D0}"/>
          </ac:spMkLst>
        </pc:spChg>
        <pc:spChg chg="mod">
          <ac:chgData name="Anni Nielsen" userId="7aaad922-6e97-499c-bedd-5c0113dc393b" providerId="ADAL" clId="{D38E3188-46CC-453C-862B-D70FBC930B53}" dt="2020-05-12T07:42:20.694" v="2464" actId="20577"/>
          <ac:spMkLst>
            <pc:docMk/>
            <pc:sldMk cId="347275722" sldId="283"/>
            <ac:spMk id="5" creationId="{658629E5-3C46-48A0-9B23-B44C5AF87FAE}"/>
          </ac:spMkLst>
        </pc:spChg>
        <pc:picChg chg="add">
          <ac:chgData name="Anni Nielsen" userId="7aaad922-6e97-499c-bedd-5c0113dc393b" providerId="ADAL" clId="{D38E3188-46CC-453C-862B-D70FBC930B53}" dt="2020-05-12T07:42:58.217" v="2466"/>
          <ac:picMkLst>
            <pc:docMk/>
            <pc:sldMk cId="347275722" sldId="283"/>
            <ac:picMk id="6" creationId="{1353ABDE-D5CB-4730-984F-5A4E89687323}"/>
          </ac:picMkLst>
        </pc:picChg>
        <pc:picChg chg="add">
          <ac:chgData name="Anni Nielsen" userId="7aaad922-6e97-499c-bedd-5c0113dc393b" providerId="ADAL" clId="{D38E3188-46CC-453C-862B-D70FBC930B53}" dt="2020-05-12T07:42:58.217" v="2466"/>
          <ac:picMkLst>
            <pc:docMk/>
            <pc:sldMk cId="347275722" sldId="283"/>
            <ac:picMk id="7" creationId="{0AA70C1D-4AC1-49B7-83FF-57B9F15A1058}"/>
          </ac:picMkLst>
        </pc:picChg>
        <pc:picChg chg="add">
          <ac:chgData name="Anni Nielsen" userId="7aaad922-6e97-499c-bedd-5c0113dc393b" providerId="ADAL" clId="{D38E3188-46CC-453C-862B-D70FBC930B53}" dt="2020-05-12T07:42:58.217" v="2466"/>
          <ac:picMkLst>
            <pc:docMk/>
            <pc:sldMk cId="347275722" sldId="283"/>
            <ac:picMk id="8" creationId="{C00FE328-7DCF-41F3-A4AB-D3CB89F2A31A}"/>
          </ac:picMkLst>
        </pc:picChg>
      </pc:sldChg>
    </pc:docChg>
  </pc:docChgLst>
  <pc:docChgLst>
    <pc:chgData name="Caroline Schaffalitzky de Muckadell" userId="41432f62-c451-415d-991e-dcad0aac85b4" providerId="ADAL" clId="{43B53590-C2A9-41AD-B9B2-8379CA341F71}"/>
    <pc:docChg chg="undo custSel addSld delSld modSld sldOrd">
      <pc:chgData name="Caroline Schaffalitzky de Muckadell" userId="41432f62-c451-415d-991e-dcad0aac85b4" providerId="ADAL" clId="{43B53590-C2A9-41AD-B9B2-8379CA341F71}" dt="2020-05-12T15:42:55.099" v="844" actId="20577"/>
      <pc:docMkLst>
        <pc:docMk/>
      </pc:docMkLst>
      <pc:sldChg chg="setBg modNotesTx">
        <pc:chgData name="Caroline Schaffalitzky de Muckadell" userId="41432f62-c451-415d-991e-dcad0aac85b4" providerId="ADAL" clId="{43B53590-C2A9-41AD-B9B2-8379CA341F71}" dt="2020-05-12T15:41:36.043" v="835"/>
        <pc:sldMkLst>
          <pc:docMk/>
          <pc:sldMk cId="775310011" sldId="256"/>
        </pc:sldMkLst>
      </pc:sldChg>
      <pc:sldChg chg="modSp">
        <pc:chgData name="Caroline Schaffalitzky de Muckadell" userId="41432f62-c451-415d-991e-dcad0aac85b4" providerId="ADAL" clId="{43B53590-C2A9-41AD-B9B2-8379CA341F71}" dt="2020-05-12T15:05:24.757" v="125" actId="114"/>
        <pc:sldMkLst>
          <pc:docMk/>
          <pc:sldMk cId="995974905" sldId="260"/>
        </pc:sldMkLst>
        <pc:spChg chg="mod">
          <ac:chgData name="Caroline Schaffalitzky de Muckadell" userId="41432f62-c451-415d-991e-dcad0aac85b4" providerId="ADAL" clId="{43B53590-C2A9-41AD-B9B2-8379CA341F71}" dt="2020-05-12T15:04:47.995" v="117" actId="1076"/>
          <ac:spMkLst>
            <pc:docMk/>
            <pc:sldMk cId="995974905" sldId="260"/>
            <ac:spMk id="2" creationId="{3E9B7917-F07B-4331-BB0B-E07C09201CA8}"/>
          </ac:spMkLst>
        </pc:spChg>
        <pc:spChg chg="mod">
          <ac:chgData name="Caroline Schaffalitzky de Muckadell" userId="41432f62-c451-415d-991e-dcad0aac85b4" providerId="ADAL" clId="{43B53590-C2A9-41AD-B9B2-8379CA341F71}" dt="2020-05-12T15:05:24.757" v="125" actId="114"/>
          <ac:spMkLst>
            <pc:docMk/>
            <pc:sldMk cId="995974905" sldId="260"/>
            <ac:spMk id="25" creationId="{B4C13F29-0B15-4DFF-8DF8-F829E089274B}"/>
          </ac:spMkLst>
        </pc:spChg>
      </pc:sldChg>
      <pc:sldChg chg="addSp modSp">
        <pc:chgData name="Caroline Schaffalitzky de Muckadell" userId="41432f62-c451-415d-991e-dcad0aac85b4" providerId="ADAL" clId="{43B53590-C2A9-41AD-B9B2-8379CA341F71}" dt="2020-05-12T15:03:45.718" v="109" actId="1076"/>
        <pc:sldMkLst>
          <pc:docMk/>
          <pc:sldMk cId="1028819635" sldId="262"/>
        </pc:sldMkLst>
        <pc:spChg chg="mod">
          <ac:chgData name="Caroline Schaffalitzky de Muckadell" userId="41432f62-c451-415d-991e-dcad0aac85b4" providerId="ADAL" clId="{43B53590-C2A9-41AD-B9B2-8379CA341F71}" dt="2020-05-12T15:03:37.606" v="106" actId="14100"/>
          <ac:spMkLst>
            <pc:docMk/>
            <pc:sldMk cId="1028819635" sldId="262"/>
            <ac:spMk id="3" creationId="{D331C427-B386-4618-8E0F-324D50084938}"/>
          </ac:spMkLst>
        </pc:spChg>
        <pc:picChg chg="add mod">
          <ac:chgData name="Caroline Schaffalitzky de Muckadell" userId="41432f62-c451-415d-991e-dcad0aac85b4" providerId="ADAL" clId="{43B53590-C2A9-41AD-B9B2-8379CA341F71}" dt="2020-05-12T15:03:45.718" v="109" actId="1076"/>
          <ac:picMkLst>
            <pc:docMk/>
            <pc:sldMk cId="1028819635" sldId="262"/>
            <ac:picMk id="5" creationId="{54C3E227-E7AC-431D-BE80-32E668F1AB3F}"/>
          </ac:picMkLst>
        </pc:picChg>
      </pc:sldChg>
      <pc:sldChg chg="addSp modSp">
        <pc:chgData name="Caroline Schaffalitzky de Muckadell" userId="41432f62-c451-415d-991e-dcad0aac85b4" providerId="ADAL" clId="{43B53590-C2A9-41AD-B9B2-8379CA341F71}" dt="2020-05-12T15:02:30.226" v="102" actId="1076"/>
        <pc:sldMkLst>
          <pc:docMk/>
          <pc:sldMk cId="1658065384" sldId="263"/>
        </pc:sldMkLst>
        <pc:spChg chg="mod">
          <ac:chgData name="Caroline Schaffalitzky de Muckadell" userId="41432f62-c451-415d-991e-dcad0aac85b4" providerId="ADAL" clId="{43B53590-C2A9-41AD-B9B2-8379CA341F71}" dt="2020-05-12T15:02:23.273" v="100" actId="14100"/>
          <ac:spMkLst>
            <pc:docMk/>
            <pc:sldMk cId="1658065384" sldId="263"/>
            <ac:spMk id="3" creationId="{D331C427-B386-4618-8E0F-324D50084938}"/>
          </ac:spMkLst>
        </pc:spChg>
        <pc:picChg chg="add mod">
          <ac:chgData name="Caroline Schaffalitzky de Muckadell" userId="41432f62-c451-415d-991e-dcad0aac85b4" providerId="ADAL" clId="{43B53590-C2A9-41AD-B9B2-8379CA341F71}" dt="2020-05-12T15:02:30.226" v="102" actId="1076"/>
          <ac:picMkLst>
            <pc:docMk/>
            <pc:sldMk cId="1658065384" sldId="263"/>
            <ac:picMk id="5" creationId="{BED20199-BD6D-49FD-BD7C-186138235104}"/>
          </ac:picMkLst>
        </pc:picChg>
      </pc:sldChg>
      <pc:sldChg chg="addSp modSp">
        <pc:chgData name="Caroline Schaffalitzky de Muckadell" userId="41432f62-c451-415d-991e-dcad0aac85b4" providerId="ADAL" clId="{43B53590-C2A9-41AD-B9B2-8379CA341F71}" dt="2020-05-12T15:00:11.041" v="92" actId="1076"/>
        <pc:sldMkLst>
          <pc:docMk/>
          <pc:sldMk cId="2220858884" sldId="264"/>
        </pc:sldMkLst>
        <pc:picChg chg="add mod">
          <ac:chgData name="Caroline Schaffalitzky de Muckadell" userId="41432f62-c451-415d-991e-dcad0aac85b4" providerId="ADAL" clId="{43B53590-C2A9-41AD-B9B2-8379CA341F71}" dt="2020-05-12T15:00:11.041" v="92" actId="1076"/>
          <ac:picMkLst>
            <pc:docMk/>
            <pc:sldMk cId="2220858884" sldId="264"/>
            <ac:picMk id="6" creationId="{0DF55613-93B7-404E-BA8B-4F47E28B02C5}"/>
          </ac:picMkLst>
        </pc:picChg>
      </pc:sldChg>
      <pc:sldChg chg="modSp">
        <pc:chgData name="Caroline Schaffalitzky de Muckadell" userId="41432f62-c451-415d-991e-dcad0aac85b4" providerId="ADAL" clId="{43B53590-C2A9-41AD-B9B2-8379CA341F71}" dt="2020-05-12T15:04:11.109" v="116" actId="14100"/>
        <pc:sldMkLst>
          <pc:docMk/>
          <pc:sldMk cId="1085803905" sldId="265"/>
        </pc:sldMkLst>
        <pc:spChg chg="mod">
          <ac:chgData name="Caroline Schaffalitzky de Muckadell" userId="41432f62-c451-415d-991e-dcad0aac85b4" providerId="ADAL" clId="{43B53590-C2A9-41AD-B9B2-8379CA341F71}" dt="2020-05-12T15:04:11.109" v="116" actId="14100"/>
          <ac:spMkLst>
            <pc:docMk/>
            <pc:sldMk cId="1085803905" sldId="265"/>
            <ac:spMk id="3" creationId="{D331C427-B386-4618-8E0F-324D50084938}"/>
          </ac:spMkLst>
        </pc:spChg>
      </pc:sldChg>
      <pc:sldChg chg="modSp">
        <pc:chgData name="Caroline Schaffalitzky de Muckadell" userId="41432f62-c451-415d-991e-dcad0aac85b4" providerId="ADAL" clId="{43B53590-C2A9-41AD-B9B2-8379CA341F71}" dt="2020-05-12T15:08:19.552" v="143" actId="114"/>
        <pc:sldMkLst>
          <pc:docMk/>
          <pc:sldMk cId="2767033293" sldId="270"/>
        </pc:sldMkLst>
        <pc:spChg chg="mod">
          <ac:chgData name="Caroline Schaffalitzky de Muckadell" userId="41432f62-c451-415d-991e-dcad0aac85b4" providerId="ADAL" clId="{43B53590-C2A9-41AD-B9B2-8379CA341F71}" dt="2020-05-12T15:07:14.982" v="139" actId="27636"/>
          <ac:spMkLst>
            <pc:docMk/>
            <pc:sldMk cId="2767033293" sldId="270"/>
            <ac:spMk id="3" creationId="{D5B36D71-1F6D-4191-935E-527F74DC111F}"/>
          </ac:spMkLst>
        </pc:spChg>
        <pc:spChg chg="mod">
          <ac:chgData name="Caroline Schaffalitzky de Muckadell" userId="41432f62-c451-415d-991e-dcad0aac85b4" providerId="ADAL" clId="{43B53590-C2A9-41AD-B9B2-8379CA341F71}" dt="2020-05-12T15:08:19.552" v="143" actId="114"/>
          <ac:spMkLst>
            <pc:docMk/>
            <pc:sldMk cId="2767033293" sldId="270"/>
            <ac:spMk id="7" creationId="{EDE2BD14-83F1-45CB-BB6A-1200EA04B4B9}"/>
          </ac:spMkLst>
        </pc:spChg>
        <pc:picChg chg="mod">
          <ac:chgData name="Caroline Schaffalitzky de Muckadell" userId="41432f62-c451-415d-991e-dcad0aac85b4" providerId="ADAL" clId="{43B53590-C2A9-41AD-B9B2-8379CA341F71}" dt="2020-05-12T15:05:37.169" v="127" actId="1076"/>
          <ac:picMkLst>
            <pc:docMk/>
            <pc:sldMk cId="2767033293" sldId="270"/>
            <ac:picMk id="5" creationId="{18C70E6F-742F-4C90-9BA5-B7857E339588}"/>
          </ac:picMkLst>
        </pc:picChg>
      </pc:sldChg>
      <pc:sldChg chg="modSp">
        <pc:chgData name="Caroline Schaffalitzky de Muckadell" userId="41432f62-c451-415d-991e-dcad0aac85b4" providerId="ADAL" clId="{43B53590-C2A9-41AD-B9B2-8379CA341F71}" dt="2020-05-12T15:38:56.801" v="828" actId="20577"/>
        <pc:sldMkLst>
          <pc:docMk/>
          <pc:sldMk cId="3062268956" sldId="272"/>
        </pc:sldMkLst>
        <pc:spChg chg="mod">
          <ac:chgData name="Caroline Schaffalitzky de Muckadell" userId="41432f62-c451-415d-991e-dcad0aac85b4" providerId="ADAL" clId="{43B53590-C2A9-41AD-B9B2-8379CA341F71}" dt="2020-05-12T15:38:56.801" v="828" actId="20577"/>
          <ac:spMkLst>
            <pc:docMk/>
            <pc:sldMk cId="3062268956" sldId="272"/>
            <ac:spMk id="3" creationId="{ACE436AB-1C4D-45AD-A4BE-74F78057323E}"/>
          </ac:spMkLst>
        </pc:spChg>
      </pc:sldChg>
      <pc:sldChg chg="modSp">
        <pc:chgData name="Caroline Schaffalitzky de Muckadell" userId="41432f62-c451-415d-991e-dcad0aac85b4" providerId="ADAL" clId="{43B53590-C2A9-41AD-B9B2-8379CA341F71}" dt="2020-05-12T15:42:55.099" v="844" actId="20577"/>
        <pc:sldMkLst>
          <pc:docMk/>
          <pc:sldMk cId="2477348216" sldId="274"/>
        </pc:sldMkLst>
        <pc:spChg chg="mod">
          <ac:chgData name="Caroline Schaffalitzky de Muckadell" userId="41432f62-c451-415d-991e-dcad0aac85b4" providerId="ADAL" clId="{43B53590-C2A9-41AD-B9B2-8379CA341F71}" dt="2020-05-12T15:42:55.099" v="844" actId="20577"/>
          <ac:spMkLst>
            <pc:docMk/>
            <pc:sldMk cId="2477348216" sldId="274"/>
            <ac:spMk id="3" creationId="{A3D7F9CD-3A65-4E62-B5A4-0CA8AC7E1790}"/>
          </ac:spMkLst>
        </pc:spChg>
      </pc:sldChg>
      <pc:sldChg chg="modSp modAnim modNotesTx">
        <pc:chgData name="Caroline Schaffalitzky de Muckadell" userId="41432f62-c451-415d-991e-dcad0aac85b4" providerId="ADAL" clId="{43B53590-C2A9-41AD-B9B2-8379CA341F71}" dt="2020-05-12T15:42:50.015" v="842" actId="20577"/>
        <pc:sldMkLst>
          <pc:docMk/>
          <pc:sldMk cId="2341433820" sldId="275"/>
        </pc:sldMkLst>
        <pc:spChg chg="mod">
          <ac:chgData name="Caroline Schaffalitzky de Muckadell" userId="41432f62-c451-415d-991e-dcad0aac85b4" providerId="ADAL" clId="{43B53590-C2A9-41AD-B9B2-8379CA341F71}" dt="2020-05-12T15:42:50.015" v="842" actId="20577"/>
          <ac:spMkLst>
            <pc:docMk/>
            <pc:sldMk cId="2341433820" sldId="275"/>
            <ac:spMk id="2" creationId="{6A3C40EC-BF4A-4F1D-A033-4932FFF15248}"/>
          </ac:spMkLst>
        </pc:spChg>
        <pc:spChg chg="mod">
          <ac:chgData name="Caroline Schaffalitzky de Muckadell" userId="41432f62-c451-415d-991e-dcad0aac85b4" providerId="ADAL" clId="{43B53590-C2A9-41AD-B9B2-8379CA341F71}" dt="2020-05-12T15:20:18.820" v="316" actId="20577"/>
          <ac:spMkLst>
            <pc:docMk/>
            <pc:sldMk cId="2341433820" sldId="275"/>
            <ac:spMk id="3" creationId="{9E1FA241-FEEF-4504-AEF5-267D0473D709}"/>
          </ac:spMkLst>
        </pc:spChg>
        <pc:spChg chg="mod">
          <ac:chgData name="Caroline Schaffalitzky de Muckadell" userId="41432f62-c451-415d-991e-dcad0aac85b4" providerId="ADAL" clId="{43B53590-C2A9-41AD-B9B2-8379CA341F71}" dt="2020-05-12T15:18:09.702" v="289" actId="120"/>
          <ac:spMkLst>
            <pc:docMk/>
            <pc:sldMk cId="2341433820" sldId="275"/>
            <ac:spMk id="5" creationId="{86D1FDC8-D39C-4423-9085-81C3FD2F16D1}"/>
          </ac:spMkLst>
        </pc:spChg>
        <pc:spChg chg="mod">
          <ac:chgData name="Caroline Schaffalitzky de Muckadell" userId="41432f62-c451-415d-991e-dcad0aac85b4" providerId="ADAL" clId="{43B53590-C2A9-41AD-B9B2-8379CA341F71}" dt="2020-05-12T15:19:50.803" v="303" actId="207"/>
          <ac:spMkLst>
            <pc:docMk/>
            <pc:sldMk cId="2341433820" sldId="275"/>
            <ac:spMk id="6" creationId="{04648579-D3B9-481E-9B21-63542ED1E96D}"/>
          </ac:spMkLst>
        </pc:spChg>
      </pc:sldChg>
      <pc:sldChg chg="modSp modAnim">
        <pc:chgData name="Caroline Schaffalitzky de Muckadell" userId="41432f62-c451-415d-991e-dcad0aac85b4" providerId="ADAL" clId="{43B53590-C2A9-41AD-B9B2-8379CA341F71}" dt="2020-05-12T15:42:46.327" v="841" actId="20577"/>
        <pc:sldMkLst>
          <pc:docMk/>
          <pc:sldMk cId="223182983" sldId="276"/>
        </pc:sldMkLst>
        <pc:spChg chg="mod">
          <ac:chgData name="Caroline Schaffalitzky de Muckadell" userId="41432f62-c451-415d-991e-dcad0aac85b4" providerId="ADAL" clId="{43B53590-C2A9-41AD-B9B2-8379CA341F71}" dt="2020-05-12T15:42:46.327" v="841" actId="20577"/>
          <ac:spMkLst>
            <pc:docMk/>
            <pc:sldMk cId="223182983" sldId="276"/>
            <ac:spMk id="2" creationId="{6A3C40EC-BF4A-4F1D-A033-4932FFF15248}"/>
          </ac:spMkLst>
        </pc:spChg>
        <pc:spChg chg="mod">
          <ac:chgData name="Caroline Schaffalitzky de Muckadell" userId="41432f62-c451-415d-991e-dcad0aac85b4" providerId="ADAL" clId="{43B53590-C2A9-41AD-B9B2-8379CA341F71}" dt="2020-05-12T15:29:52.298" v="666" actId="5793"/>
          <ac:spMkLst>
            <pc:docMk/>
            <pc:sldMk cId="223182983" sldId="276"/>
            <ac:spMk id="3" creationId="{9E1FA241-FEEF-4504-AEF5-267D0473D709}"/>
          </ac:spMkLst>
        </pc:spChg>
        <pc:spChg chg="mod">
          <ac:chgData name="Caroline Schaffalitzky de Muckadell" userId="41432f62-c451-415d-991e-dcad0aac85b4" providerId="ADAL" clId="{43B53590-C2A9-41AD-B9B2-8379CA341F71}" dt="2020-05-12T15:30:33.646" v="685" actId="6549"/>
          <ac:spMkLst>
            <pc:docMk/>
            <pc:sldMk cId="223182983" sldId="276"/>
            <ac:spMk id="4" creationId="{AF53DAE7-5DF7-4DC6-A84C-AEF876E7E9BC}"/>
          </ac:spMkLst>
        </pc:spChg>
      </pc:sldChg>
      <pc:sldChg chg="addSp delSp modSp delAnim modAnim">
        <pc:chgData name="Caroline Schaffalitzky de Muckadell" userId="41432f62-c451-415d-991e-dcad0aac85b4" providerId="ADAL" clId="{43B53590-C2A9-41AD-B9B2-8379CA341F71}" dt="2020-05-12T15:37:41.900" v="814" actId="255"/>
        <pc:sldMkLst>
          <pc:docMk/>
          <pc:sldMk cId="4138365050" sldId="277"/>
        </pc:sldMkLst>
        <pc:spChg chg="del mod">
          <ac:chgData name="Caroline Schaffalitzky de Muckadell" userId="41432f62-c451-415d-991e-dcad0aac85b4" providerId="ADAL" clId="{43B53590-C2A9-41AD-B9B2-8379CA341F71}" dt="2020-05-12T15:35:40.954" v="777" actId="478"/>
          <ac:spMkLst>
            <pc:docMk/>
            <pc:sldMk cId="4138365050" sldId="277"/>
            <ac:spMk id="3" creationId="{C0D72C7E-A36F-4EDF-BE70-DDE17FA494D0}"/>
          </ac:spMkLst>
        </pc:spChg>
        <pc:spChg chg="mod">
          <ac:chgData name="Caroline Schaffalitzky de Muckadell" userId="41432f62-c451-415d-991e-dcad0aac85b4" providerId="ADAL" clId="{43B53590-C2A9-41AD-B9B2-8379CA341F71}" dt="2020-05-12T15:37:41.900" v="814" actId="255"/>
          <ac:spMkLst>
            <pc:docMk/>
            <pc:sldMk cId="4138365050" sldId="277"/>
            <ac:spMk id="5" creationId="{658629E5-3C46-48A0-9B23-B44C5AF87FAE}"/>
          </ac:spMkLst>
        </pc:spChg>
        <pc:spChg chg="add del mod">
          <ac:chgData name="Caroline Schaffalitzky de Muckadell" userId="41432f62-c451-415d-991e-dcad0aac85b4" providerId="ADAL" clId="{43B53590-C2A9-41AD-B9B2-8379CA341F71}" dt="2020-05-12T15:35:45.103" v="778" actId="478"/>
          <ac:spMkLst>
            <pc:docMk/>
            <pc:sldMk cId="4138365050" sldId="277"/>
            <ac:spMk id="7" creationId="{39E33E84-3B8E-40C9-B237-05B3E99277D2}"/>
          </ac:spMkLst>
        </pc:spChg>
        <pc:spChg chg="add">
          <ac:chgData name="Caroline Schaffalitzky de Muckadell" userId="41432f62-c451-415d-991e-dcad0aac85b4" providerId="ADAL" clId="{43B53590-C2A9-41AD-B9B2-8379CA341F71}" dt="2020-05-12T15:36:08.143" v="785"/>
          <ac:spMkLst>
            <pc:docMk/>
            <pc:sldMk cId="4138365050" sldId="277"/>
            <ac:spMk id="8" creationId="{8F1C0DD6-F112-4B15-947B-10EFC61CFA29}"/>
          </ac:spMkLst>
        </pc:spChg>
      </pc:sldChg>
      <pc:sldChg chg="modSp">
        <pc:chgData name="Caroline Schaffalitzky de Muckadell" userId="41432f62-c451-415d-991e-dcad0aac85b4" providerId="ADAL" clId="{43B53590-C2A9-41AD-B9B2-8379CA341F71}" dt="2020-05-12T15:36:03.007" v="784" actId="1035"/>
        <pc:sldMkLst>
          <pc:docMk/>
          <pc:sldMk cId="127391187" sldId="278"/>
        </pc:sldMkLst>
        <pc:spChg chg="mod">
          <ac:chgData name="Caroline Schaffalitzky de Muckadell" userId="41432f62-c451-415d-991e-dcad0aac85b4" providerId="ADAL" clId="{43B53590-C2A9-41AD-B9B2-8379CA341F71}" dt="2020-05-12T15:36:03.007" v="784" actId="1035"/>
          <ac:spMkLst>
            <pc:docMk/>
            <pc:sldMk cId="127391187" sldId="278"/>
            <ac:spMk id="3" creationId="{C0D72C7E-A36F-4EDF-BE70-DDE17FA494D0}"/>
          </ac:spMkLst>
        </pc:spChg>
        <pc:spChg chg="mod">
          <ac:chgData name="Caroline Schaffalitzky de Muckadell" userId="41432f62-c451-415d-991e-dcad0aac85b4" providerId="ADAL" clId="{43B53590-C2A9-41AD-B9B2-8379CA341F71}" dt="2020-05-12T15:33:57.451" v="756" actId="1076"/>
          <ac:spMkLst>
            <pc:docMk/>
            <pc:sldMk cId="127391187" sldId="278"/>
            <ac:spMk id="5" creationId="{658629E5-3C46-48A0-9B23-B44C5AF87FAE}"/>
          </ac:spMkLst>
        </pc:spChg>
      </pc:sldChg>
      <pc:sldChg chg="addSp modSp">
        <pc:chgData name="Caroline Schaffalitzky de Muckadell" userId="41432f62-c451-415d-991e-dcad0aac85b4" providerId="ADAL" clId="{43B53590-C2A9-41AD-B9B2-8379CA341F71}" dt="2020-05-12T15:12:12.426" v="208" actId="1038"/>
        <pc:sldMkLst>
          <pc:docMk/>
          <pc:sldMk cId="92396556" sldId="281"/>
        </pc:sldMkLst>
        <pc:spChg chg="mod">
          <ac:chgData name="Caroline Schaffalitzky de Muckadell" userId="41432f62-c451-415d-991e-dcad0aac85b4" providerId="ADAL" clId="{43B53590-C2A9-41AD-B9B2-8379CA341F71}" dt="2020-05-12T15:09:16.613" v="163" actId="20577"/>
          <ac:spMkLst>
            <pc:docMk/>
            <pc:sldMk cId="92396556" sldId="281"/>
            <ac:spMk id="3" creationId="{C0D72C7E-A36F-4EDF-BE70-DDE17FA494D0}"/>
          </ac:spMkLst>
        </pc:spChg>
        <pc:picChg chg="add mod">
          <ac:chgData name="Caroline Schaffalitzky de Muckadell" userId="41432f62-c451-415d-991e-dcad0aac85b4" providerId="ADAL" clId="{43B53590-C2A9-41AD-B9B2-8379CA341F71}" dt="2020-05-12T15:12:12.426" v="208" actId="1038"/>
          <ac:picMkLst>
            <pc:docMk/>
            <pc:sldMk cId="92396556" sldId="281"/>
            <ac:picMk id="7" creationId="{DA9E543C-01CF-484B-B5A3-61BBA6C6B672}"/>
          </ac:picMkLst>
        </pc:picChg>
        <pc:picChg chg="add mod">
          <ac:chgData name="Caroline Schaffalitzky de Muckadell" userId="41432f62-c451-415d-991e-dcad0aac85b4" providerId="ADAL" clId="{43B53590-C2A9-41AD-B9B2-8379CA341F71}" dt="2020-05-12T15:10:51.526" v="169" actId="1076"/>
          <ac:picMkLst>
            <pc:docMk/>
            <pc:sldMk cId="92396556" sldId="281"/>
            <ac:picMk id="9" creationId="{C1C61338-ACCA-4786-9881-4EC2BF17DDE1}"/>
          </ac:picMkLst>
        </pc:picChg>
        <pc:picChg chg="add mod">
          <ac:chgData name="Caroline Schaffalitzky de Muckadell" userId="41432f62-c451-415d-991e-dcad0aac85b4" providerId="ADAL" clId="{43B53590-C2A9-41AD-B9B2-8379CA341F71}" dt="2020-05-12T15:10:59.654" v="171" actId="1076"/>
          <ac:picMkLst>
            <pc:docMk/>
            <pc:sldMk cId="92396556" sldId="281"/>
            <ac:picMk id="11" creationId="{BA74CF86-46E1-4A0C-B14C-89858EAD8CA4}"/>
          </ac:picMkLst>
        </pc:picChg>
      </pc:sldChg>
      <pc:sldChg chg="addSp modSp">
        <pc:chgData name="Caroline Schaffalitzky de Muckadell" userId="41432f62-c451-415d-991e-dcad0aac85b4" providerId="ADAL" clId="{43B53590-C2A9-41AD-B9B2-8379CA341F71}" dt="2020-05-12T15:12:40.682" v="233" actId="1035"/>
        <pc:sldMkLst>
          <pc:docMk/>
          <pc:sldMk cId="4210782912" sldId="282"/>
        </pc:sldMkLst>
        <pc:spChg chg="mod">
          <ac:chgData name="Caroline Schaffalitzky de Muckadell" userId="41432f62-c451-415d-991e-dcad0aac85b4" providerId="ADAL" clId="{43B53590-C2A9-41AD-B9B2-8379CA341F71}" dt="2020-05-12T15:09:59.737" v="166" actId="20577"/>
          <ac:spMkLst>
            <pc:docMk/>
            <pc:sldMk cId="4210782912" sldId="282"/>
            <ac:spMk id="3" creationId="{C0D72C7E-A36F-4EDF-BE70-DDE17FA494D0}"/>
          </ac:spMkLst>
        </pc:spChg>
        <pc:spChg chg="mod">
          <ac:chgData name="Caroline Schaffalitzky de Muckadell" userId="41432f62-c451-415d-991e-dcad0aac85b4" providerId="ADAL" clId="{43B53590-C2A9-41AD-B9B2-8379CA341F71}" dt="2020-05-12T15:12:40.682" v="233" actId="1035"/>
          <ac:spMkLst>
            <pc:docMk/>
            <pc:sldMk cId="4210782912" sldId="282"/>
            <ac:spMk id="5" creationId="{658629E5-3C46-48A0-9B23-B44C5AF87FAE}"/>
          </ac:spMkLst>
        </pc:spChg>
        <pc:picChg chg="add">
          <ac:chgData name="Caroline Schaffalitzky de Muckadell" userId="41432f62-c451-415d-991e-dcad0aac85b4" providerId="ADAL" clId="{43B53590-C2A9-41AD-B9B2-8379CA341F71}" dt="2020-05-12T15:11:59.746" v="192"/>
          <ac:picMkLst>
            <pc:docMk/>
            <pc:sldMk cId="4210782912" sldId="282"/>
            <ac:picMk id="6" creationId="{89A2C4A1-0272-4190-8A59-6427C5454FDD}"/>
          </ac:picMkLst>
        </pc:picChg>
        <pc:picChg chg="add">
          <ac:chgData name="Caroline Schaffalitzky de Muckadell" userId="41432f62-c451-415d-991e-dcad0aac85b4" providerId="ADAL" clId="{43B53590-C2A9-41AD-B9B2-8379CA341F71}" dt="2020-05-12T15:12:06.756" v="193"/>
          <ac:picMkLst>
            <pc:docMk/>
            <pc:sldMk cId="4210782912" sldId="282"/>
            <ac:picMk id="7" creationId="{2BE44371-2158-4CE8-81D9-DDB5926B6161}"/>
          </ac:picMkLst>
        </pc:picChg>
        <pc:picChg chg="add">
          <ac:chgData name="Caroline Schaffalitzky de Muckadell" userId="41432f62-c451-415d-991e-dcad0aac85b4" providerId="ADAL" clId="{43B53590-C2A9-41AD-B9B2-8379CA341F71}" dt="2020-05-12T15:12:16.151" v="209"/>
          <ac:picMkLst>
            <pc:docMk/>
            <pc:sldMk cId="4210782912" sldId="282"/>
            <ac:picMk id="8" creationId="{2412EC45-6909-49B1-8694-33E345327482}"/>
          </ac:picMkLst>
        </pc:picChg>
      </pc:sldChg>
      <pc:sldChg chg="ord">
        <pc:chgData name="Caroline Schaffalitzky de Muckadell" userId="41432f62-c451-415d-991e-dcad0aac85b4" providerId="ADAL" clId="{43B53590-C2A9-41AD-B9B2-8379CA341F71}" dt="2020-05-12T15:13:26.489" v="234"/>
        <pc:sldMkLst>
          <pc:docMk/>
          <pc:sldMk cId="347275722" sldId="283"/>
        </pc:sldMkLst>
      </pc:sldChg>
      <pc:sldChg chg="add del">
        <pc:chgData name="Caroline Schaffalitzky de Muckadell" userId="41432f62-c451-415d-991e-dcad0aac85b4" providerId="ADAL" clId="{43B53590-C2A9-41AD-B9B2-8379CA341F71}" dt="2020-05-12T15:06:31.286" v="133"/>
        <pc:sldMkLst>
          <pc:docMk/>
          <pc:sldMk cId="2222196139" sldId="28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A21342-BF61-4015-9924-FE20BE100A2F}" type="datetimeFigureOut">
              <a:rPr lang="da-DK" smtClean="0"/>
              <a:t>13-08-2020</a:t>
            </a:fld>
            <a:endParaRPr lang="da-DK"/>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02B464-4763-4BA2-A31E-D246E95B40C9}" type="slidenum">
              <a:rPr lang="da-DK" smtClean="0"/>
              <a:t>‹nr.›</a:t>
            </a:fld>
            <a:endParaRPr lang="da-DK"/>
          </a:p>
        </p:txBody>
      </p:sp>
    </p:spTree>
    <p:extLst>
      <p:ext uri="{BB962C8B-B14F-4D97-AF65-F5344CB8AC3E}">
        <p14:creationId xmlns:p14="http://schemas.microsoft.com/office/powerpoint/2010/main" val="3337101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1" dirty="0"/>
              <a:t>Lærernoter:</a:t>
            </a:r>
          </a:p>
          <a:p>
            <a:r>
              <a:rPr lang="da-DK" dirty="0"/>
              <a:t>Disse slides er lavet til at blive læst/diskuteret i fællesskab i klassen. De er dog temmelig tekst- og indholdstunge, så tag jer GOD tid: Hak det op i små bidder og lad eleverne spørge, diskutere og kommentere alt det de vil. Dette er er MEGET vigtigere end at ”nå det hele”. Du kan også sige til </a:t>
            </a:r>
            <a:r>
              <a:rPr lang="da-DK" dirty="0" smtClean="0"/>
              <a:t>dem, </a:t>
            </a:r>
            <a:r>
              <a:rPr lang="da-DK" dirty="0"/>
              <a:t>at stoffet er nyt for dig (hvis det passer) og at I skal lære noget nyt sammen. Lad gerne eleverne skiftes til at læse tekststykker op og giv dem mulighed for at snakke i par/små grupper mange gange undervejs. </a:t>
            </a:r>
          </a:p>
          <a:p>
            <a:endParaRPr lang="da-DK" dirty="0"/>
          </a:p>
        </p:txBody>
      </p:sp>
      <p:sp>
        <p:nvSpPr>
          <p:cNvPr id="4" name="Pladsholder til slidenummer 3"/>
          <p:cNvSpPr>
            <a:spLocks noGrp="1"/>
          </p:cNvSpPr>
          <p:nvPr>
            <p:ph type="sldNum" sz="quarter" idx="5"/>
          </p:nvPr>
        </p:nvSpPr>
        <p:spPr/>
        <p:txBody>
          <a:bodyPr/>
          <a:lstStyle/>
          <a:p>
            <a:fld id="{B002B464-4763-4BA2-A31E-D246E95B40C9}" type="slidenum">
              <a:rPr lang="da-DK" smtClean="0"/>
              <a:t>1</a:t>
            </a:fld>
            <a:endParaRPr lang="da-DK"/>
          </a:p>
        </p:txBody>
      </p:sp>
    </p:spTree>
    <p:extLst>
      <p:ext uri="{BB962C8B-B14F-4D97-AF65-F5344CB8AC3E}">
        <p14:creationId xmlns:p14="http://schemas.microsoft.com/office/powerpoint/2010/main" val="23116467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b="1" dirty="0"/>
              <a:t>Lærernoter:</a:t>
            </a:r>
            <a:endParaRPr lang="da-DK" dirty="0"/>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t>Kald et element frem ad gangen. Læs det igennem sammen med eleverne og giv dem mulighed for at stille spørgsmål inden du går videre til næste element.</a:t>
            </a:r>
          </a:p>
          <a:p>
            <a:endParaRPr lang="da-DK" dirty="0"/>
          </a:p>
        </p:txBody>
      </p:sp>
      <p:sp>
        <p:nvSpPr>
          <p:cNvPr id="4" name="Pladsholder til slidenummer 3"/>
          <p:cNvSpPr>
            <a:spLocks noGrp="1"/>
          </p:cNvSpPr>
          <p:nvPr>
            <p:ph type="sldNum" sz="quarter" idx="5"/>
          </p:nvPr>
        </p:nvSpPr>
        <p:spPr/>
        <p:txBody>
          <a:bodyPr/>
          <a:lstStyle/>
          <a:p>
            <a:fld id="{B002B464-4763-4BA2-A31E-D246E95B40C9}" type="slidenum">
              <a:rPr lang="da-DK" smtClean="0"/>
              <a:t>12</a:t>
            </a:fld>
            <a:endParaRPr lang="da-DK"/>
          </a:p>
        </p:txBody>
      </p:sp>
    </p:spTree>
    <p:extLst>
      <p:ext uri="{BB962C8B-B14F-4D97-AF65-F5344CB8AC3E}">
        <p14:creationId xmlns:p14="http://schemas.microsoft.com/office/powerpoint/2010/main" val="27127432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b="1" dirty="0"/>
              <a:t>Lærernoter:</a:t>
            </a:r>
            <a:endParaRPr lang="da-DK" dirty="0"/>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t>Kald et element frem ad gangen. Læs det igennem sammen med eleverne og giv dem mulighed for at stille spørgsmål inden du går videre til næste element.</a:t>
            </a:r>
          </a:p>
          <a:p>
            <a:endParaRPr lang="da-DK" dirty="0"/>
          </a:p>
        </p:txBody>
      </p:sp>
      <p:sp>
        <p:nvSpPr>
          <p:cNvPr id="4" name="Pladsholder til slidenummer 3"/>
          <p:cNvSpPr>
            <a:spLocks noGrp="1"/>
          </p:cNvSpPr>
          <p:nvPr>
            <p:ph type="sldNum" sz="quarter" idx="5"/>
          </p:nvPr>
        </p:nvSpPr>
        <p:spPr/>
        <p:txBody>
          <a:bodyPr/>
          <a:lstStyle/>
          <a:p>
            <a:fld id="{B002B464-4763-4BA2-A31E-D246E95B40C9}" type="slidenum">
              <a:rPr lang="da-DK" smtClean="0"/>
              <a:t>13</a:t>
            </a:fld>
            <a:endParaRPr lang="da-DK"/>
          </a:p>
        </p:txBody>
      </p:sp>
    </p:spTree>
    <p:extLst>
      <p:ext uri="{BB962C8B-B14F-4D97-AF65-F5344CB8AC3E}">
        <p14:creationId xmlns:p14="http://schemas.microsoft.com/office/powerpoint/2010/main" val="24787621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b="1" dirty="0"/>
              <a:t>Lærernoter:</a:t>
            </a:r>
            <a:endParaRPr lang="da-DK" dirty="0"/>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t>Kald et element frem ad gangen. Læs det igennem sammen med eleverne og giv dem mulighed for at stille spørgsmål inden du går videre til næste element.</a:t>
            </a:r>
          </a:p>
          <a:p>
            <a:endParaRPr lang="da-DK" dirty="0"/>
          </a:p>
        </p:txBody>
      </p:sp>
      <p:sp>
        <p:nvSpPr>
          <p:cNvPr id="4" name="Pladsholder til slidenummer 3"/>
          <p:cNvSpPr>
            <a:spLocks noGrp="1"/>
          </p:cNvSpPr>
          <p:nvPr>
            <p:ph type="sldNum" sz="quarter" idx="5"/>
          </p:nvPr>
        </p:nvSpPr>
        <p:spPr/>
        <p:txBody>
          <a:bodyPr/>
          <a:lstStyle/>
          <a:p>
            <a:fld id="{B002B464-4763-4BA2-A31E-D246E95B40C9}" type="slidenum">
              <a:rPr lang="da-DK" smtClean="0"/>
              <a:t>14</a:t>
            </a:fld>
            <a:endParaRPr lang="da-DK"/>
          </a:p>
        </p:txBody>
      </p:sp>
    </p:spTree>
    <p:extLst>
      <p:ext uri="{BB962C8B-B14F-4D97-AF65-F5344CB8AC3E}">
        <p14:creationId xmlns:p14="http://schemas.microsoft.com/office/powerpoint/2010/main" val="7643742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b="1" dirty="0"/>
              <a:t>Lærernoter:</a:t>
            </a:r>
            <a:endParaRPr lang="da-DK" dirty="0"/>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t>Kald et element frem ad gangen. Læs det igennem sammen med eleverne og giv dem mulighed for at stille spørgsmål inden du går videre til næste element.</a:t>
            </a:r>
          </a:p>
          <a:p>
            <a:endParaRPr lang="da-DK" dirty="0"/>
          </a:p>
        </p:txBody>
      </p:sp>
      <p:sp>
        <p:nvSpPr>
          <p:cNvPr id="4" name="Pladsholder til slidenummer 3"/>
          <p:cNvSpPr>
            <a:spLocks noGrp="1"/>
          </p:cNvSpPr>
          <p:nvPr>
            <p:ph type="sldNum" sz="quarter" idx="5"/>
          </p:nvPr>
        </p:nvSpPr>
        <p:spPr/>
        <p:txBody>
          <a:bodyPr/>
          <a:lstStyle/>
          <a:p>
            <a:fld id="{B002B464-4763-4BA2-A31E-D246E95B40C9}" type="slidenum">
              <a:rPr lang="da-DK" smtClean="0"/>
              <a:t>16</a:t>
            </a:fld>
            <a:endParaRPr lang="da-DK"/>
          </a:p>
        </p:txBody>
      </p:sp>
    </p:spTree>
    <p:extLst>
      <p:ext uri="{BB962C8B-B14F-4D97-AF65-F5344CB8AC3E}">
        <p14:creationId xmlns:p14="http://schemas.microsoft.com/office/powerpoint/2010/main" val="1386339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b="1" dirty="0"/>
              <a:t>Lærernoter:</a:t>
            </a:r>
            <a:endParaRPr lang="da-DK" dirty="0"/>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t>Kald et element frem ad gangen. Læs det igennem sammen med eleverne og giv dem mulighed for at stille spørgsmål inden du går videre til næste element.</a:t>
            </a:r>
          </a:p>
          <a:p>
            <a:endParaRPr lang="da-DK" dirty="0"/>
          </a:p>
        </p:txBody>
      </p:sp>
      <p:sp>
        <p:nvSpPr>
          <p:cNvPr id="4" name="Pladsholder til slidenummer 3"/>
          <p:cNvSpPr>
            <a:spLocks noGrp="1"/>
          </p:cNvSpPr>
          <p:nvPr>
            <p:ph type="sldNum" sz="quarter" idx="5"/>
          </p:nvPr>
        </p:nvSpPr>
        <p:spPr/>
        <p:txBody>
          <a:bodyPr/>
          <a:lstStyle/>
          <a:p>
            <a:fld id="{B002B464-4763-4BA2-A31E-D246E95B40C9}" type="slidenum">
              <a:rPr lang="da-DK" smtClean="0"/>
              <a:t>17</a:t>
            </a:fld>
            <a:endParaRPr lang="da-DK"/>
          </a:p>
        </p:txBody>
      </p:sp>
    </p:spTree>
    <p:extLst>
      <p:ext uri="{BB962C8B-B14F-4D97-AF65-F5344CB8AC3E}">
        <p14:creationId xmlns:p14="http://schemas.microsoft.com/office/powerpoint/2010/main" val="3868009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b="1" dirty="0"/>
              <a:t>Lærernoter:</a:t>
            </a:r>
            <a:endParaRPr lang="da-DK" dirty="0"/>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t>Kald et element frem ad gangen. Læs det igennem sammen med eleverne og giv dem mulighed for at stille spørgsmål inden du går videre til næste element.</a:t>
            </a:r>
          </a:p>
          <a:p>
            <a:endParaRPr lang="da-DK" dirty="0"/>
          </a:p>
        </p:txBody>
      </p:sp>
      <p:sp>
        <p:nvSpPr>
          <p:cNvPr id="4" name="Pladsholder til slidenummer 3"/>
          <p:cNvSpPr>
            <a:spLocks noGrp="1"/>
          </p:cNvSpPr>
          <p:nvPr>
            <p:ph type="sldNum" sz="quarter" idx="5"/>
          </p:nvPr>
        </p:nvSpPr>
        <p:spPr/>
        <p:txBody>
          <a:bodyPr/>
          <a:lstStyle/>
          <a:p>
            <a:fld id="{B002B464-4763-4BA2-A31E-D246E95B40C9}" type="slidenum">
              <a:rPr lang="da-DK" smtClean="0"/>
              <a:t>18</a:t>
            </a:fld>
            <a:endParaRPr lang="da-DK"/>
          </a:p>
        </p:txBody>
      </p:sp>
    </p:spTree>
    <p:extLst>
      <p:ext uri="{BB962C8B-B14F-4D97-AF65-F5344CB8AC3E}">
        <p14:creationId xmlns:p14="http://schemas.microsoft.com/office/powerpoint/2010/main" val="22715436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b="1" dirty="0"/>
              <a:t>Lærernoter:</a:t>
            </a:r>
            <a:endParaRPr lang="da-DK" dirty="0"/>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t>Kald et element frem ad gangen. Læs det igennem sammen med eleverne og giv dem mulighed for at stille spørgsmål inden du går videre til næste element.</a:t>
            </a:r>
          </a:p>
          <a:p>
            <a:endParaRPr lang="da-DK" dirty="0"/>
          </a:p>
        </p:txBody>
      </p:sp>
      <p:sp>
        <p:nvSpPr>
          <p:cNvPr id="4" name="Pladsholder til slidenummer 3"/>
          <p:cNvSpPr>
            <a:spLocks noGrp="1"/>
          </p:cNvSpPr>
          <p:nvPr>
            <p:ph type="sldNum" sz="quarter" idx="5"/>
          </p:nvPr>
        </p:nvSpPr>
        <p:spPr/>
        <p:txBody>
          <a:bodyPr/>
          <a:lstStyle/>
          <a:p>
            <a:fld id="{B002B464-4763-4BA2-A31E-D246E95B40C9}" type="slidenum">
              <a:rPr lang="da-DK" smtClean="0"/>
              <a:t>19</a:t>
            </a:fld>
            <a:endParaRPr lang="da-DK"/>
          </a:p>
        </p:txBody>
      </p:sp>
    </p:spTree>
    <p:extLst>
      <p:ext uri="{BB962C8B-B14F-4D97-AF65-F5344CB8AC3E}">
        <p14:creationId xmlns:p14="http://schemas.microsoft.com/office/powerpoint/2010/main" val="33402158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b="1" dirty="0"/>
              <a:t>Lærernoter:</a:t>
            </a:r>
          </a:p>
          <a:p>
            <a:r>
              <a:rPr lang="da-DK" dirty="0"/>
              <a:t>Tal med eleverne om hvad de helst vil starte med. Lav det evt. som en ”hemmelig afstemning” hvor de lukker øjnene mens de stemmer og du tæller op.</a:t>
            </a:r>
          </a:p>
        </p:txBody>
      </p:sp>
      <p:sp>
        <p:nvSpPr>
          <p:cNvPr id="4" name="Slide Number Placeholder 3"/>
          <p:cNvSpPr>
            <a:spLocks noGrp="1"/>
          </p:cNvSpPr>
          <p:nvPr>
            <p:ph type="sldNum" sz="quarter" idx="5"/>
          </p:nvPr>
        </p:nvSpPr>
        <p:spPr/>
        <p:txBody>
          <a:bodyPr/>
          <a:lstStyle/>
          <a:p>
            <a:fld id="{8525545F-682E-4F26-B3C5-CE9E22D9E265}" type="slidenum">
              <a:rPr lang="da-DK" smtClean="0"/>
              <a:t>20</a:t>
            </a:fld>
            <a:endParaRPr lang="da-DK"/>
          </a:p>
        </p:txBody>
      </p:sp>
    </p:spTree>
    <p:extLst>
      <p:ext uri="{BB962C8B-B14F-4D97-AF65-F5344CB8AC3E}">
        <p14:creationId xmlns:p14="http://schemas.microsoft.com/office/powerpoint/2010/main" val="26999275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1" dirty="0"/>
              <a:t>Lærernoter: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200" kern="1200" dirty="0">
                <a:solidFill>
                  <a:schemeClr val="tx1"/>
                </a:solidFill>
                <a:effectLst/>
                <a:latin typeface="+mn-lt"/>
                <a:ea typeface="+mn-ea"/>
                <a:cs typeface="+mn-cs"/>
              </a:rPr>
              <a:t>Eleverne går sammen i mindre grupper og laver argumentationer nr. 1 med to præmisser og en konklusion, som de skriver ned på hver deres stykke papir. Giv eleverne ca. 10 min til øvelsen.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200" kern="1200" dirty="0">
                <a:solidFill>
                  <a:schemeClr val="tx1"/>
                </a:solidFill>
                <a:effectLst/>
                <a:latin typeface="+mn-lt"/>
                <a:ea typeface="+mn-ea"/>
                <a:cs typeface="+mn-cs"/>
              </a:rPr>
              <a:t>Efter 10 min kalder du eleverne sammen igen, og samler alle lapperne med argumenterne sammen.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200" kern="1200" dirty="0">
                <a:solidFill>
                  <a:schemeClr val="tx1"/>
                </a:solidFill>
                <a:effectLst/>
                <a:latin typeface="+mn-lt"/>
                <a:ea typeface="+mn-ea"/>
                <a:cs typeface="+mn-cs"/>
              </a:rPr>
              <a:t>Træk en tilfældig lap og skriv argumentationen op på tavlen. Eleverne skal så snakke sammen i grupperne om hvorvidt det er en argumentation der passer til nr. 1. Når eleverne er kommet frem til et svar, faciliterer underviseren diskussionen i plenum. Derefter kan man trække et nyt eksempel og skrive det op. Gå derefter videre til nr. 2 og gentag.</a:t>
            </a:r>
          </a:p>
          <a:p>
            <a:endParaRPr lang="da-DK" dirty="0"/>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b="1" kern="1200" dirty="0">
                <a:solidFill>
                  <a:schemeClr val="tx1"/>
                </a:solidFill>
                <a:effectLst/>
                <a:latin typeface="+mn-lt"/>
                <a:ea typeface="+mn-ea"/>
                <a:cs typeface="+mn-cs"/>
              </a:rPr>
              <a:t>Variationsmulighed:</a:t>
            </a:r>
            <a:r>
              <a:rPr lang="da-DK" sz="1200" kern="1200" dirty="0">
                <a:solidFill>
                  <a:schemeClr val="tx1"/>
                </a:solidFill>
                <a:effectLst/>
                <a:latin typeface="+mn-lt"/>
                <a:ea typeface="+mn-ea"/>
                <a:cs typeface="+mn-cs"/>
              </a:rPr>
              <a:t> Giv eleverne tid til at lave alle tre argumentationer på én gang (mindst 20 min). Træk en tilfældig lap og skriv argumentationen op på tavlen. Eleverne skal så snakke sammen i grupperne om hvorvidt det er en argumentation der hører under 1), 2) eller 3). Når eleverne er kommet frem til et svar, faciliterer underviseren diskussionen i plenum. Derefter kan man trække et nyt eksempel og skrive det op.</a:t>
            </a:r>
          </a:p>
          <a:p>
            <a:endParaRPr lang="da-DK" dirty="0"/>
          </a:p>
        </p:txBody>
      </p:sp>
      <p:sp>
        <p:nvSpPr>
          <p:cNvPr id="4" name="Pladsholder til slidenummer 3"/>
          <p:cNvSpPr>
            <a:spLocks noGrp="1"/>
          </p:cNvSpPr>
          <p:nvPr>
            <p:ph type="sldNum" sz="quarter" idx="5"/>
          </p:nvPr>
        </p:nvSpPr>
        <p:spPr/>
        <p:txBody>
          <a:bodyPr/>
          <a:lstStyle/>
          <a:p>
            <a:fld id="{B002B464-4763-4BA2-A31E-D246E95B40C9}" type="slidenum">
              <a:rPr lang="da-DK" smtClean="0"/>
              <a:t>21</a:t>
            </a:fld>
            <a:endParaRPr lang="da-DK"/>
          </a:p>
        </p:txBody>
      </p:sp>
    </p:spTree>
    <p:extLst>
      <p:ext uri="{BB962C8B-B14F-4D97-AF65-F5344CB8AC3E}">
        <p14:creationId xmlns:p14="http://schemas.microsoft.com/office/powerpoint/2010/main" val="15515161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lvl="0"/>
            <a:r>
              <a:rPr lang="da-DK" sz="1200" b="1" kern="1200" dirty="0">
                <a:solidFill>
                  <a:schemeClr val="tx1"/>
                </a:solidFill>
                <a:effectLst/>
                <a:latin typeface="+mn-lt"/>
                <a:ea typeface="+mn-ea"/>
                <a:cs typeface="+mn-cs"/>
              </a:rPr>
              <a:t>Lærernoter:</a:t>
            </a:r>
          </a:p>
          <a:p>
            <a:pPr marL="0" lvl="0" indent="0">
              <a:buFont typeface="Arial" panose="020B0604020202020204" pitchFamily="34" charset="0"/>
              <a:buNone/>
            </a:pPr>
            <a:r>
              <a:rPr lang="da-DK" sz="1200" kern="1200" dirty="0">
                <a:solidFill>
                  <a:schemeClr val="tx1"/>
                </a:solidFill>
                <a:effectLst/>
                <a:latin typeface="+mn-lt"/>
                <a:ea typeface="+mn-ea"/>
                <a:cs typeface="+mn-cs"/>
              </a:rPr>
              <a:t>Øvelse 1: Eleverne skal i fællesskab skyde forskellige generelle påstande ned med modargumenter. </a:t>
            </a:r>
          </a:p>
          <a:p>
            <a:pPr marL="171450" lvl="0" indent="-171450">
              <a:buFont typeface="Arial" panose="020B0604020202020204" pitchFamily="34" charset="0"/>
              <a:buChar char="•"/>
            </a:pPr>
            <a:r>
              <a:rPr lang="da-DK" sz="1200" b="0" kern="1200" dirty="0">
                <a:solidFill>
                  <a:schemeClr val="tx1"/>
                </a:solidFill>
                <a:effectLst/>
                <a:latin typeface="+mn-lt"/>
                <a:ea typeface="+mn-ea"/>
                <a:cs typeface="+mn-cs"/>
              </a:rPr>
              <a:t>Kald en påstand frem ad gangen og </a:t>
            </a:r>
            <a:r>
              <a:rPr lang="da-DK" sz="1200" kern="1200" dirty="0">
                <a:solidFill>
                  <a:schemeClr val="tx1"/>
                </a:solidFill>
                <a:effectLst/>
                <a:latin typeface="+mn-lt"/>
                <a:ea typeface="+mn-ea"/>
                <a:cs typeface="+mn-cs"/>
              </a:rPr>
              <a:t>giv eleverne nogle minutter til to-og-to at finde så mange forskellige modargumenter de kan. </a:t>
            </a:r>
          </a:p>
          <a:p>
            <a:pPr marL="171450" lvl="0" indent="-171450">
              <a:buFont typeface="Arial" panose="020B0604020202020204" pitchFamily="34" charset="0"/>
              <a:buChar char="•"/>
            </a:pPr>
            <a:r>
              <a:rPr lang="da-DK" sz="1200" kern="1200" dirty="0">
                <a:solidFill>
                  <a:schemeClr val="tx1"/>
                </a:solidFill>
                <a:effectLst/>
                <a:latin typeface="+mn-lt"/>
                <a:ea typeface="+mn-ea"/>
                <a:cs typeface="+mn-cs"/>
              </a:rPr>
              <a:t>Lad dem derefter præsentere deres forslag til modargumenter ét ad gangen med efterfølgende diskussion i klassen om, om modargumentet fungerer (og evt. om man kunne omformulere sætningen på tavlen så man undgår netop </a:t>
            </a:r>
            <a:r>
              <a:rPr lang="da-DK" sz="1200" i="1" kern="1200" dirty="0">
                <a:solidFill>
                  <a:schemeClr val="tx1"/>
                </a:solidFill>
                <a:effectLst/>
                <a:latin typeface="+mn-lt"/>
                <a:ea typeface="+mn-ea"/>
                <a:cs typeface="+mn-cs"/>
              </a:rPr>
              <a:t>denne</a:t>
            </a:r>
            <a:r>
              <a:rPr lang="da-DK" sz="1200" kern="1200" dirty="0">
                <a:solidFill>
                  <a:schemeClr val="tx1"/>
                </a:solidFill>
                <a:effectLst/>
                <a:latin typeface="+mn-lt"/>
                <a:ea typeface="+mn-ea"/>
                <a:cs typeface="+mn-cs"/>
              </a:rPr>
              <a:t> indvending). </a:t>
            </a:r>
          </a:p>
          <a:p>
            <a:pPr lvl="0"/>
            <a:endParaRPr lang="da-DK" sz="1200" kern="1200" dirty="0">
              <a:solidFill>
                <a:schemeClr val="tx1"/>
              </a:solidFill>
              <a:effectLst/>
              <a:latin typeface="+mn-lt"/>
              <a:ea typeface="+mn-ea"/>
              <a:cs typeface="+mn-cs"/>
            </a:endParaRPr>
          </a:p>
          <a:p>
            <a:pPr lvl="0"/>
            <a:r>
              <a:rPr lang="da-DK" sz="1200" kern="1200" dirty="0">
                <a:solidFill>
                  <a:schemeClr val="tx1"/>
                </a:solidFill>
                <a:effectLst/>
                <a:latin typeface="+mn-lt"/>
                <a:ea typeface="+mn-ea"/>
                <a:cs typeface="+mn-cs"/>
              </a:rPr>
              <a:t>Øvelse 2: Eleverne skal selv finde på udsagn, der ikke kan skydes ned.</a:t>
            </a:r>
          </a:p>
          <a:p>
            <a:pPr marL="171450" lvl="0" indent="-171450">
              <a:buFont typeface="Arial" panose="020B0604020202020204" pitchFamily="34" charset="0"/>
              <a:buChar char="•"/>
            </a:pPr>
            <a:r>
              <a:rPr lang="da-DK" sz="1200" kern="1200" dirty="0">
                <a:solidFill>
                  <a:schemeClr val="tx1"/>
                </a:solidFill>
                <a:effectLst/>
                <a:latin typeface="+mn-lt"/>
                <a:ea typeface="+mn-ea"/>
                <a:cs typeface="+mn-cs"/>
              </a:rPr>
              <a:t>Giv eleverne til opgave to-og-to at se om de kan finde udsagn som der ikke kan findes modeksempler imod. Giv dem ca. 10 min.</a:t>
            </a:r>
          </a:p>
          <a:p>
            <a:pPr marL="171450" lvl="0" indent="-171450">
              <a:buFont typeface="Arial" panose="020B0604020202020204" pitchFamily="34" charset="0"/>
              <a:buChar char="•"/>
            </a:pPr>
            <a:r>
              <a:rPr lang="da-DK" sz="1200" kern="1200" dirty="0">
                <a:solidFill>
                  <a:schemeClr val="tx1"/>
                </a:solidFill>
                <a:effectLst/>
                <a:latin typeface="+mn-lt"/>
                <a:ea typeface="+mn-ea"/>
                <a:cs typeface="+mn-cs"/>
              </a:rPr>
              <a:t>Skriv udsagnene op på tavlen ét ad gangen og lad klassen prøve om de alligevel kan komme i tanke om et modeksempel eller ej.</a:t>
            </a:r>
          </a:p>
          <a:p>
            <a:endParaRPr lang="da-DK" dirty="0"/>
          </a:p>
        </p:txBody>
      </p:sp>
      <p:sp>
        <p:nvSpPr>
          <p:cNvPr id="4" name="Pladsholder til slidenummer 3"/>
          <p:cNvSpPr>
            <a:spLocks noGrp="1"/>
          </p:cNvSpPr>
          <p:nvPr>
            <p:ph type="sldNum" sz="quarter" idx="5"/>
          </p:nvPr>
        </p:nvSpPr>
        <p:spPr/>
        <p:txBody>
          <a:bodyPr/>
          <a:lstStyle/>
          <a:p>
            <a:fld id="{B002B464-4763-4BA2-A31E-D246E95B40C9}" type="slidenum">
              <a:rPr lang="da-DK" smtClean="0"/>
              <a:t>22</a:t>
            </a:fld>
            <a:endParaRPr lang="da-DK"/>
          </a:p>
        </p:txBody>
      </p:sp>
    </p:spTree>
    <p:extLst>
      <p:ext uri="{BB962C8B-B14F-4D97-AF65-F5344CB8AC3E}">
        <p14:creationId xmlns:p14="http://schemas.microsoft.com/office/powerpoint/2010/main" val="4149033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b="1" dirty="0"/>
              <a:t>Lærernoter:</a:t>
            </a:r>
            <a:endParaRPr lang="da-DK" dirty="0"/>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t>Kald et element frem ad gangen. Læs det igennem sammen med eleverne og giv dem mulighed for at stille spørgsmål inden du går videre til næste element.</a:t>
            </a:r>
          </a:p>
          <a:p>
            <a:endParaRPr lang="da-DK" dirty="0"/>
          </a:p>
        </p:txBody>
      </p:sp>
      <p:sp>
        <p:nvSpPr>
          <p:cNvPr id="4" name="Pladsholder til slidenummer 3"/>
          <p:cNvSpPr>
            <a:spLocks noGrp="1"/>
          </p:cNvSpPr>
          <p:nvPr>
            <p:ph type="sldNum" sz="quarter" idx="5"/>
          </p:nvPr>
        </p:nvSpPr>
        <p:spPr/>
        <p:txBody>
          <a:bodyPr/>
          <a:lstStyle/>
          <a:p>
            <a:fld id="{B002B464-4763-4BA2-A31E-D246E95B40C9}" type="slidenum">
              <a:rPr lang="da-DK" smtClean="0"/>
              <a:t>3</a:t>
            </a:fld>
            <a:endParaRPr lang="da-DK"/>
          </a:p>
        </p:txBody>
      </p:sp>
    </p:spTree>
    <p:extLst>
      <p:ext uri="{BB962C8B-B14F-4D97-AF65-F5344CB8AC3E}">
        <p14:creationId xmlns:p14="http://schemas.microsoft.com/office/powerpoint/2010/main" val="482586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B002B464-4763-4BA2-A31E-D246E95B40C9}" type="slidenum">
              <a:rPr lang="da-DK" smtClean="0"/>
              <a:t>23</a:t>
            </a:fld>
            <a:endParaRPr lang="da-DK"/>
          </a:p>
        </p:txBody>
      </p:sp>
    </p:spTree>
    <p:extLst>
      <p:ext uri="{BB962C8B-B14F-4D97-AF65-F5344CB8AC3E}">
        <p14:creationId xmlns:p14="http://schemas.microsoft.com/office/powerpoint/2010/main" val="3986619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b="1" dirty="0"/>
              <a:t>Lærernoter:</a:t>
            </a:r>
            <a:endParaRPr lang="da-DK" dirty="0"/>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t>Kald et element frem ad gangen. Læs det igennem sammen med eleverne og giv dem mulighed for at stille spørgsmål inden du går videre til næste element.</a:t>
            </a:r>
          </a:p>
          <a:p>
            <a:endParaRPr lang="da-DK" dirty="0"/>
          </a:p>
        </p:txBody>
      </p:sp>
      <p:sp>
        <p:nvSpPr>
          <p:cNvPr id="4" name="Pladsholder til slidenummer 3"/>
          <p:cNvSpPr>
            <a:spLocks noGrp="1"/>
          </p:cNvSpPr>
          <p:nvPr>
            <p:ph type="sldNum" sz="quarter" idx="5"/>
          </p:nvPr>
        </p:nvSpPr>
        <p:spPr/>
        <p:txBody>
          <a:bodyPr/>
          <a:lstStyle/>
          <a:p>
            <a:fld id="{B002B464-4763-4BA2-A31E-D246E95B40C9}" type="slidenum">
              <a:rPr lang="da-DK" smtClean="0"/>
              <a:t>5</a:t>
            </a:fld>
            <a:endParaRPr lang="da-DK"/>
          </a:p>
        </p:txBody>
      </p:sp>
    </p:spTree>
    <p:extLst>
      <p:ext uri="{BB962C8B-B14F-4D97-AF65-F5344CB8AC3E}">
        <p14:creationId xmlns:p14="http://schemas.microsoft.com/office/powerpoint/2010/main" val="1224804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b="1" dirty="0"/>
              <a:t>Lærernoter:</a:t>
            </a:r>
            <a:endParaRPr lang="da-DK" dirty="0"/>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t>Kald et element frem ad gangen. Læs det igennem sammen med eleverne og giv dem mulighed for at stille spørgsmål inden du går videre til næste element.</a:t>
            </a:r>
          </a:p>
          <a:p>
            <a:endParaRPr lang="da-DK" dirty="0"/>
          </a:p>
        </p:txBody>
      </p:sp>
      <p:sp>
        <p:nvSpPr>
          <p:cNvPr id="4" name="Pladsholder til slidenummer 3"/>
          <p:cNvSpPr>
            <a:spLocks noGrp="1"/>
          </p:cNvSpPr>
          <p:nvPr>
            <p:ph type="sldNum" sz="quarter" idx="5"/>
          </p:nvPr>
        </p:nvSpPr>
        <p:spPr/>
        <p:txBody>
          <a:bodyPr/>
          <a:lstStyle/>
          <a:p>
            <a:fld id="{B002B464-4763-4BA2-A31E-D246E95B40C9}" type="slidenum">
              <a:rPr lang="da-DK" smtClean="0"/>
              <a:t>6</a:t>
            </a:fld>
            <a:endParaRPr lang="da-DK"/>
          </a:p>
        </p:txBody>
      </p:sp>
    </p:spTree>
    <p:extLst>
      <p:ext uri="{BB962C8B-B14F-4D97-AF65-F5344CB8AC3E}">
        <p14:creationId xmlns:p14="http://schemas.microsoft.com/office/powerpoint/2010/main" val="1411427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b="1" dirty="0"/>
              <a:t>Lærernoter:</a:t>
            </a:r>
            <a:endParaRPr lang="da-DK" dirty="0"/>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t>Kald et element frem ad gangen. Læs det igennem sammen med eleverne og giv dem mulighed for at stille spørgsmål inden du går videre til næste element.</a:t>
            </a:r>
          </a:p>
          <a:p>
            <a:endParaRPr lang="da-DK" dirty="0"/>
          </a:p>
        </p:txBody>
      </p:sp>
      <p:sp>
        <p:nvSpPr>
          <p:cNvPr id="4" name="Pladsholder til slidenummer 3"/>
          <p:cNvSpPr>
            <a:spLocks noGrp="1"/>
          </p:cNvSpPr>
          <p:nvPr>
            <p:ph type="sldNum" sz="quarter" idx="5"/>
          </p:nvPr>
        </p:nvSpPr>
        <p:spPr/>
        <p:txBody>
          <a:bodyPr/>
          <a:lstStyle/>
          <a:p>
            <a:fld id="{B002B464-4763-4BA2-A31E-D246E95B40C9}" type="slidenum">
              <a:rPr lang="da-DK" smtClean="0"/>
              <a:t>7</a:t>
            </a:fld>
            <a:endParaRPr lang="da-DK"/>
          </a:p>
        </p:txBody>
      </p:sp>
    </p:spTree>
    <p:extLst>
      <p:ext uri="{BB962C8B-B14F-4D97-AF65-F5344CB8AC3E}">
        <p14:creationId xmlns:p14="http://schemas.microsoft.com/office/powerpoint/2010/main" val="1023575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b="1" dirty="0"/>
              <a:t>Lærernoter:</a:t>
            </a:r>
            <a:endParaRPr lang="da-DK" dirty="0"/>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t>Kald et element frem ad gangen. Læs det igennem sammen med eleverne og giv dem mulighed for at stille spørgsmål inden du går videre til næste element.</a:t>
            </a:r>
          </a:p>
          <a:p>
            <a:endParaRPr lang="da-DK" dirty="0"/>
          </a:p>
        </p:txBody>
      </p:sp>
      <p:sp>
        <p:nvSpPr>
          <p:cNvPr id="4" name="Pladsholder til slidenummer 3"/>
          <p:cNvSpPr>
            <a:spLocks noGrp="1"/>
          </p:cNvSpPr>
          <p:nvPr>
            <p:ph type="sldNum" sz="quarter" idx="5"/>
          </p:nvPr>
        </p:nvSpPr>
        <p:spPr/>
        <p:txBody>
          <a:bodyPr/>
          <a:lstStyle/>
          <a:p>
            <a:fld id="{B002B464-4763-4BA2-A31E-D246E95B40C9}" type="slidenum">
              <a:rPr lang="da-DK" smtClean="0"/>
              <a:t>8</a:t>
            </a:fld>
            <a:endParaRPr lang="da-DK"/>
          </a:p>
        </p:txBody>
      </p:sp>
    </p:spTree>
    <p:extLst>
      <p:ext uri="{BB962C8B-B14F-4D97-AF65-F5344CB8AC3E}">
        <p14:creationId xmlns:p14="http://schemas.microsoft.com/office/powerpoint/2010/main" val="13426916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b="1" dirty="0"/>
              <a:t>Lærernoter:</a:t>
            </a:r>
            <a:endParaRPr lang="da-DK" dirty="0"/>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t>Kald et element frem ad gangen. Læs det igennem sammen med eleverne og giv dem mulighed for at stille spørgsmål inden du går videre til næste element.</a:t>
            </a:r>
          </a:p>
          <a:p>
            <a:endParaRPr lang="da-DK" dirty="0"/>
          </a:p>
        </p:txBody>
      </p:sp>
      <p:sp>
        <p:nvSpPr>
          <p:cNvPr id="4" name="Pladsholder til slidenummer 3"/>
          <p:cNvSpPr>
            <a:spLocks noGrp="1"/>
          </p:cNvSpPr>
          <p:nvPr>
            <p:ph type="sldNum" sz="quarter" idx="5"/>
          </p:nvPr>
        </p:nvSpPr>
        <p:spPr/>
        <p:txBody>
          <a:bodyPr/>
          <a:lstStyle/>
          <a:p>
            <a:fld id="{B002B464-4763-4BA2-A31E-D246E95B40C9}" type="slidenum">
              <a:rPr lang="da-DK" smtClean="0"/>
              <a:t>9</a:t>
            </a:fld>
            <a:endParaRPr lang="da-DK"/>
          </a:p>
        </p:txBody>
      </p:sp>
    </p:spTree>
    <p:extLst>
      <p:ext uri="{BB962C8B-B14F-4D97-AF65-F5344CB8AC3E}">
        <p14:creationId xmlns:p14="http://schemas.microsoft.com/office/powerpoint/2010/main" val="41514961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b="1" dirty="0"/>
              <a:t>Lærernoter:</a:t>
            </a:r>
            <a:endParaRPr lang="da-DK" dirty="0"/>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t>Kald et element frem ad gangen. Læs det igennem sammen med eleverne og giv dem mulighed for at stille spørgsmål inden du går videre til næste element.</a:t>
            </a:r>
          </a:p>
          <a:p>
            <a:endParaRPr lang="da-DK" dirty="0"/>
          </a:p>
        </p:txBody>
      </p:sp>
      <p:sp>
        <p:nvSpPr>
          <p:cNvPr id="4" name="Pladsholder til slidenummer 3"/>
          <p:cNvSpPr>
            <a:spLocks noGrp="1"/>
          </p:cNvSpPr>
          <p:nvPr>
            <p:ph type="sldNum" sz="quarter" idx="5"/>
          </p:nvPr>
        </p:nvSpPr>
        <p:spPr/>
        <p:txBody>
          <a:bodyPr/>
          <a:lstStyle/>
          <a:p>
            <a:fld id="{B002B464-4763-4BA2-A31E-D246E95B40C9}" type="slidenum">
              <a:rPr lang="da-DK" smtClean="0"/>
              <a:t>10</a:t>
            </a:fld>
            <a:endParaRPr lang="da-DK"/>
          </a:p>
        </p:txBody>
      </p:sp>
    </p:spTree>
    <p:extLst>
      <p:ext uri="{BB962C8B-B14F-4D97-AF65-F5344CB8AC3E}">
        <p14:creationId xmlns:p14="http://schemas.microsoft.com/office/powerpoint/2010/main" val="17106723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b="1" dirty="0"/>
              <a:t>Lærernoter:</a:t>
            </a:r>
            <a:endParaRPr lang="da-DK" dirty="0"/>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t>Kald et element frem ad gangen. Læs det igennem sammen med eleverne og giv dem mulighed for at stille spørgsmål inden du går videre til næste element.</a:t>
            </a:r>
          </a:p>
          <a:p>
            <a:endParaRPr lang="da-DK" dirty="0"/>
          </a:p>
        </p:txBody>
      </p:sp>
      <p:sp>
        <p:nvSpPr>
          <p:cNvPr id="4" name="Pladsholder til slidenummer 3"/>
          <p:cNvSpPr>
            <a:spLocks noGrp="1"/>
          </p:cNvSpPr>
          <p:nvPr>
            <p:ph type="sldNum" sz="quarter" idx="5"/>
          </p:nvPr>
        </p:nvSpPr>
        <p:spPr/>
        <p:txBody>
          <a:bodyPr/>
          <a:lstStyle/>
          <a:p>
            <a:fld id="{B002B464-4763-4BA2-A31E-D246E95B40C9}" type="slidenum">
              <a:rPr lang="da-DK" smtClean="0"/>
              <a:t>11</a:t>
            </a:fld>
            <a:endParaRPr lang="da-DK"/>
          </a:p>
        </p:txBody>
      </p:sp>
    </p:spTree>
    <p:extLst>
      <p:ext uri="{BB962C8B-B14F-4D97-AF65-F5344CB8AC3E}">
        <p14:creationId xmlns:p14="http://schemas.microsoft.com/office/powerpoint/2010/main" val="4290290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DBD871-6895-4B67-A5F1-74ECE20BD678}"/>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57B3FE9D-BA8E-43C2-9DA4-A006F8F717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BC50CC8C-7E24-4A07-B228-9E30CC18B17D}"/>
              </a:ext>
            </a:extLst>
          </p:cNvPr>
          <p:cNvSpPr>
            <a:spLocks noGrp="1"/>
          </p:cNvSpPr>
          <p:nvPr>
            <p:ph type="dt" sz="half" idx="10"/>
          </p:nvPr>
        </p:nvSpPr>
        <p:spPr/>
        <p:txBody>
          <a:bodyPr/>
          <a:lstStyle/>
          <a:p>
            <a:fld id="{0EB4B5D3-B038-4536-A089-425ADE8E9521}" type="datetimeFigureOut">
              <a:rPr lang="da-DK" smtClean="0"/>
              <a:t>13-08-2020</a:t>
            </a:fld>
            <a:endParaRPr lang="da-DK"/>
          </a:p>
        </p:txBody>
      </p:sp>
      <p:sp>
        <p:nvSpPr>
          <p:cNvPr id="5" name="Pladsholder til sidefod 4">
            <a:extLst>
              <a:ext uri="{FF2B5EF4-FFF2-40B4-BE49-F238E27FC236}">
                <a16:creationId xmlns:a16="http://schemas.microsoft.com/office/drawing/2014/main" id="{2509F15B-6130-4E3B-ACEE-508E4C472110}"/>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A6EA7B3B-286B-4A8C-9DF2-E48C5272F692}"/>
              </a:ext>
            </a:extLst>
          </p:cNvPr>
          <p:cNvSpPr>
            <a:spLocks noGrp="1"/>
          </p:cNvSpPr>
          <p:nvPr>
            <p:ph type="sldNum" sz="quarter" idx="12"/>
          </p:nvPr>
        </p:nvSpPr>
        <p:spPr/>
        <p:txBody>
          <a:bodyPr/>
          <a:lstStyle/>
          <a:p>
            <a:fld id="{33BEE0BE-CE60-448B-B613-3CB4107CF09B}" type="slidenum">
              <a:rPr lang="da-DK" smtClean="0"/>
              <a:t>‹nr.›</a:t>
            </a:fld>
            <a:endParaRPr lang="da-DK"/>
          </a:p>
        </p:txBody>
      </p:sp>
    </p:spTree>
    <p:extLst>
      <p:ext uri="{BB962C8B-B14F-4D97-AF65-F5344CB8AC3E}">
        <p14:creationId xmlns:p14="http://schemas.microsoft.com/office/powerpoint/2010/main" val="3734260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EBB468-4FB3-4026-867E-29D2CF438161}"/>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B677DAB1-F72C-4FE2-A461-9EDBA7751C42}"/>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BA7A148A-BCD8-48D5-9B83-5F3E4FADF2AB}"/>
              </a:ext>
            </a:extLst>
          </p:cNvPr>
          <p:cNvSpPr>
            <a:spLocks noGrp="1"/>
          </p:cNvSpPr>
          <p:nvPr>
            <p:ph type="dt" sz="half" idx="10"/>
          </p:nvPr>
        </p:nvSpPr>
        <p:spPr/>
        <p:txBody>
          <a:bodyPr/>
          <a:lstStyle/>
          <a:p>
            <a:fld id="{0EB4B5D3-B038-4536-A089-425ADE8E9521}" type="datetimeFigureOut">
              <a:rPr lang="da-DK" smtClean="0"/>
              <a:t>13-08-2020</a:t>
            </a:fld>
            <a:endParaRPr lang="da-DK"/>
          </a:p>
        </p:txBody>
      </p:sp>
      <p:sp>
        <p:nvSpPr>
          <p:cNvPr id="5" name="Pladsholder til sidefod 4">
            <a:extLst>
              <a:ext uri="{FF2B5EF4-FFF2-40B4-BE49-F238E27FC236}">
                <a16:creationId xmlns:a16="http://schemas.microsoft.com/office/drawing/2014/main" id="{EC212ED4-8817-4484-ADE5-D92A4C8C34B2}"/>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1868DC0A-C9C4-41FE-B2C8-8F93AB2DA6D1}"/>
              </a:ext>
            </a:extLst>
          </p:cNvPr>
          <p:cNvSpPr>
            <a:spLocks noGrp="1"/>
          </p:cNvSpPr>
          <p:nvPr>
            <p:ph type="sldNum" sz="quarter" idx="12"/>
          </p:nvPr>
        </p:nvSpPr>
        <p:spPr/>
        <p:txBody>
          <a:bodyPr/>
          <a:lstStyle/>
          <a:p>
            <a:fld id="{33BEE0BE-CE60-448B-B613-3CB4107CF09B}" type="slidenum">
              <a:rPr lang="da-DK" smtClean="0"/>
              <a:t>‹nr.›</a:t>
            </a:fld>
            <a:endParaRPr lang="da-DK"/>
          </a:p>
        </p:txBody>
      </p:sp>
    </p:spTree>
    <p:extLst>
      <p:ext uri="{BB962C8B-B14F-4D97-AF65-F5344CB8AC3E}">
        <p14:creationId xmlns:p14="http://schemas.microsoft.com/office/powerpoint/2010/main" val="3850513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117E2F9C-6B1C-4F8D-B1CD-264CE2B6DFDF}"/>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C0133849-EEC9-41E6-8BE4-6A28A462C0D6}"/>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3C88A7DC-C615-4695-A591-B979B5E50A3E}"/>
              </a:ext>
            </a:extLst>
          </p:cNvPr>
          <p:cNvSpPr>
            <a:spLocks noGrp="1"/>
          </p:cNvSpPr>
          <p:nvPr>
            <p:ph type="dt" sz="half" idx="10"/>
          </p:nvPr>
        </p:nvSpPr>
        <p:spPr/>
        <p:txBody>
          <a:bodyPr/>
          <a:lstStyle/>
          <a:p>
            <a:fld id="{0EB4B5D3-B038-4536-A089-425ADE8E9521}" type="datetimeFigureOut">
              <a:rPr lang="da-DK" smtClean="0"/>
              <a:t>13-08-2020</a:t>
            </a:fld>
            <a:endParaRPr lang="da-DK"/>
          </a:p>
        </p:txBody>
      </p:sp>
      <p:sp>
        <p:nvSpPr>
          <p:cNvPr id="5" name="Pladsholder til sidefod 4">
            <a:extLst>
              <a:ext uri="{FF2B5EF4-FFF2-40B4-BE49-F238E27FC236}">
                <a16:creationId xmlns:a16="http://schemas.microsoft.com/office/drawing/2014/main" id="{626C7E21-C9D9-4074-87AD-FD75D06D8611}"/>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C5E94DC2-E064-439E-BB06-75BFBAB56D5D}"/>
              </a:ext>
            </a:extLst>
          </p:cNvPr>
          <p:cNvSpPr>
            <a:spLocks noGrp="1"/>
          </p:cNvSpPr>
          <p:nvPr>
            <p:ph type="sldNum" sz="quarter" idx="12"/>
          </p:nvPr>
        </p:nvSpPr>
        <p:spPr/>
        <p:txBody>
          <a:bodyPr/>
          <a:lstStyle/>
          <a:p>
            <a:fld id="{33BEE0BE-CE60-448B-B613-3CB4107CF09B}" type="slidenum">
              <a:rPr lang="da-DK" smtClean="0"/>
              <a:t>‹nr.›</a:t>
            </a:fld>
            <a:endParaRPr lang="da-DK"/>
          </a:p>
        </p:txBody>
      </p:sp>
    </p:spTree>
    <p:extLst>
      <p:ext uri="{BB962C8B-B14F-4D97-AF65-F5344CB8AC3E}">
        <p14:creationId xmlns:p14="http://schemas.microsoft.com/office/powerpoint/2010/main" val="3040638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899A27-C170-4155-94D2-430A778ECFA4}"/>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5D161190-800B-476D-9933-E21933EB2ECD}"/>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DAAF9546-2998-4182-BB39-2C508A211600}"/>
              </a:ext>
            </a:extLst>
          </p:cNvPr>
          <p:cNvSpPr>
            <a:spLocks noGrp="1"/>
          </p:cNvSpPr>
          <p:nvPr>
            <p:ph type="dt" sz="half" idx="10"/>
          </p:nvPr>
        </p:nvSpPr>
        <p:spPr/>
        <p:txBody>
          <a:bodyPr/>
          <a:lstStyle/>
          <a:p>
            <a:fld id="{0EB4B5D3-B038-4536-A089-425ADE8E9521}" type="datetimeFigureOut">
              <a:rPr lang="da-DK" smtClean="0"/>
              <a:t>13-08-2020</a:t>
            </a:fld>
            <a:endParaRPr lang="da-DK"/>
          </a:p>
        </p:txBody>
      </p:sp>
      <p:sp>
        <p:nvSpPr>
          <p:cNvPr id="5" name="Pladsholder til sidefod 4">
            <a:extLst>
              <a:ext uri="{FF2B5EF4-FFF2-40B4-BE49-F238E27FC236}">
                <a16:creationId xmlns:a16="http://schemas.microsoft.com/office/drawing/2014/main" id="{D095B2D4-6836-4EC8-B66E-786CB7CB413C}"/>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FE2B88A4-6EAA-4681-BCD0-B983576E4481}"/>
              </a:ext>
            </a:extLst>
          </p:cNvPr>
          <p:cNvSpPr>
            <a:spLocks noGrp="1"/>
          </p:cNvSpPr>
          <p:nvPr>
            <p:ph type="sldNum" sz="quarter" idx="12"/>
          </p:nvPr>
        </p:nvSpPr>
        <p:spPr/>
        <p:txBody>
          <a:bodyPr/>
          <a:lstStyle/>
          <a:p>
            <a:fld id="{33BEE0BE-CE60-448B-B613-3CB4107CF09B}" type="slidenum">
              <a:rPr lang="da-DK" smtClean="0"/>
              <a:t>‹nr.›</a:t>
            </a:fld>
            <a:endParaRPr lang="da-DK"/>
          </a:p>
        </p:txBody>
      </p:sp>
    </p:spTree>
    <p:extLst>
      <p:ext uri="{BB962C8B-B14F-4D97-AF65-F5344CB8AC3E}">
        <p14:creationId xmlns:p14="http://schemas.microsoft.com/office/powerpoint/2010/main" val="191606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71DACE-94CD-445B-8F2E-D1054E3D84DA}"/>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8BE403DE-1991-4274-AE33-ED49EB2084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8458E68C-061A-46F2-A515-270252F13BFE}"/>
              </a:ext>
            </a:extLst>
          </p:cNvPr>
          <p:cNvSpPr>
            <a:spLocks noGrp="1"/>
          </p:cNvSpPr>
          <p:nvPr>
            <p:ph type="dt" sz="half" idx="10"/>
          </p:nvPr>
        </p:nvSpPr>
        <p:spPr/>
        <p:txBody>
          <a:bodyPr/>
          <a:lstStyle/>
          <a:p>
            <a:fld id="{0EB4B5D3-B038-4536-A089-425ADE8E9521}" type="datetimeFigureOut">
              <a:rPr lang="da-DK" smtClean="0"/>
              <a:t>13-08-2020</a:t>
            </a:fld>
            <a:endParaRPr lang="da-DK"/>
          </a:p>
        </p:txBody>
      </p:sp>
      <p:sp>
        <p:nvSpPr>
          <p:cNvPr id="5" name="Pladsholder til sidefod 4">
            <a:extLst>
              <a:ext uri="{FF2B5EF4-FFF2-40B4-BE49-F238E27FC236}">
                <a16:creationId xmlns:a16="http://schemas.microsoft.com/office/drawing/2014/main" id="{ACA38F91-B1CB-4B6F-86A1-3D2A3F70D3B4}"/>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2B8B84C6-3F3F-4135-BA0D-EB1FC3B43D30}"/>
              </a:ext>
            </a:extLst>
          </p:cNvPr>
          <p:cNvSpPr>
            <a:spLocks noGrp="1"/>
          </p:cNvSpPr>
          <p:nvPr>
            <p:ph type="sldNum" sz="quarter" idx="12"/>
          </p:nvPr>
        </p:nvSpPr>
        <p:spPr/>
        <p:txBody>
          <a:bodyPr/>
          <a:lstStyle/>
          <a:p>
            <a:fld id="{33BEE0BE-CE60-448B-B613-3CB4107CF09B}" type="slidenum">
              <a:rPr lang="da-DK" smtClean="0"/>
              <a:t>‹nr.›</a:t>
            </a:fld>
            <a:endParaRPr lang="da-DK"/>
          </a:p>
        </p:txBody>
      </p:sp>
    </p:spTree>
    <p:extLst>
      <p:ext uri="{BB962C8B-B14F-4D97-AF65-F5344CB8AC3E}">
        <p14:creationId xmlns:p14="http://schemas.microsoft.com/office/powerpoint/2010/main" val="605622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8A752F-B1E5-4316-AE3E-8CAFE75195BC}"/>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49C6352E-8F8E-4155-81AC-BD48591060EF}"/>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6B304992-0668-44AB-8477-7E45506F7DD0}"/>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EBEA1342-1E01-4E88-82B3-DE5E48463713}"/>
              </a:ext>
            </a:extLst>
          </p:cNvPr>
          <p:cNvSpPr>
            <a:spLocks noGrp="1"/>
          </p:cNvSpPr>
          <p:nvPr>
            <p:ph type="dt" sz="half" idx="10"/>
          </p:nvPr>
        </p:nvSpPr>
        <p:spPr/>
        <p:txBody>
          <a:bodyPr/>
          <a:lstStyle/>
          <a:p>
            <a:fld id="{0EB4B5D3-B038-4536-A089-425ADE8E9521}" type="datetimeFigureOut">
              <a:rPr lang="da-DK" smtClean="0"/>
              <a:t>13-08-2020</a:t>
            </a:fld>
            <a:endParaRPr lang="da-DK"/>
          </a:p>
        </p:txBody>
      </p:sp>
      <p:sp>
        <p:nvSpPr>
          <p:cNvPr id="6" name="Pladsholder til sidefod 5">
            <a:extLst>
              <a:ext uri="{FF2B5EF4-FFF2-40B4-BE49-F238E27FC236}">
                <a16:creationId xmlns:a16="http://schemas.microsoft.com/office/drawing/2014/main" id="{F25172B8-6A43-4281-9BAA-B43106B33056}"/>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9D0D7EEF-7C65-43A2-8D16-1FEEE8ADA4BF}"/>
              </a:ext>
            </a:extLst>
          </p:cNvPr>
          <p:cNvSpPr>
            <a:spLocks noGrp="1"/>
          </p:cNvSpPr>
          <p:nvPr>
            <p:ph type="sldNum" sz="quarter" idx="12"/>
          </p:nvPr>
        </p:nvSpPr>
        <p:spPr/>
        <p:txBody>
          <a:bodyPr/>
          <a:lstStyle/>
          <a:p>
            <a:fld id="{33BEE0BE-CE60-448B-B613-3CB4107CF09B}" type="slidenum">
              <a:rPr lang="da-DK" smtClean="0"/>
              <a:t>‹nr.›</a:t>
            </a:fld>
            <a:endParaRPr lang="da-DK"/>
          </a:p>
        </p:txBody>
      </p:sp>
    </p:spTree>
    <p:extLst>
      <p:ext uri="{BB962C8B-B14F-4D97-AF65-F5344CB8AC3E}">
        <p14:creationId xmlns:p14="http://schemas.microsoft.com/office/powerpoint/2010/main" val="1916500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6E8B13-35DB-4DE2-A3A9-A3F6A7391152}"/>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67D6BB22-18F2-49C4-880D-2FC580A01C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D4630A84-6B53-4FB2-82A5-ACDCAB1E1870}"/>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37DA25FF-112C-4DCB-80AA-7AA85257E5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7294EFE6-397A-474D-9422-7C0425F45D5C}"/>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3C3E4FCD-86E3-4992-8AAF-7735CFD99983}"/>
              </a:ext>
            </a:extLst>
          </p:cNvPr>
          <p:cNvSpPr>
            <a:spLocks noGrp="1"/>
          </p:cNvSpPr>
          <p:nvPr>
            <p:ph type="dt" sz="half" idx="10"/>
          </p:nvPr>
        </p:nvSpPr>
        <p:spPr/>
        <p:txBody>
          <a:bodyPr/>
          <a:lstStyle/>
          <a:p>
            <a:fld id="{0EB4B5D3-B038-4536-A089-425ADE8E9521}" type="datetimeFigureOut">
              <a:rPr lang="da-DK" smtClean="0"/>
              <a:t>13-08-2020</a:t>
            </a:fld>
            <a:endParaRPr lang="da-DK"/>
          </a:p>
        </p:txBody>
      </p:sp>
      <p:sp>
        <p:nvSpPr>
          <p:cNvPr id="8" name="Pladsholder til sidefod 7">
            <a:extLst>
              <a:ext uri="{FF2B5EF4-FFF2-40B4-BE49-F238E27FC236}">
                <a16:creationId xmlns:a16="http://schemas.microsoft.com/office/drawing/2014/main" id="{91AEEF7E-3895-479E-AEDA-CDEEDF485709}"/>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3C67983A-5685-42AF-8981-8176A04D05E0}"/>
              </a:ext>
            </a:extLst>
          </p:cNvPr>
          <p:cNvSpPr>
            <a:spLocks noGrp="1"/>
          </p:cNvSpPr>
          <p:nvPr>
            <p:ph type="sldNum" sz="quarter" idx="12"/>
          </p:nvPr>
        </p:nvSpPr>
        <p:spPr/>
        <p:txBody>
          <a:bodyPr/>
          <a:lstStyle/>
          <a:p>
            <a:fld id="{33BEE0BE-CE60-448B-B613-3CB4107CF09B}" type="slidenum">
              <a:rPr lang="da-DK" smtClean="0"/>
              <a:t>‹nr.›</a:t>
            </a:fld>
            <a:endParaRPr lang="da-DK"/>
          </a:p>
        </p:txBody>
      </p:sp>
    </p:spTree>
    <p:extLst>
      <p:ext uri="{BB962C8B-B14F-4D97-AF65-F5344CB8AC3E}">
        <p14:creationId xmlns:p14="http://schemas.microsoft.com/office/powerpoint/2010/main" val="1631438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DADE58-B3F7-4574-9076-27E21F1C984F}"/>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E4E9F738-89A7-475B-B7E3-E4EDD3E300BB}"/>
              </a:ext>
            </a:extLst>
          </p:cNvPr>
          <p:cNvSpPr>
            <a:spLocks noGrp="1"/>
          </p:cNvSpPr>
          <p:nvPr>
            <p:ph type="dt" sz="half" idx="10"/>
          </p:nvPr>
        </p:nvSpPr>
        <p:spPr/>
        <p:txBody>
          <a:bodyPr/>
          <a:lstStyle/>
          <a:p>
            <a:fld id="{0EB4B5D3-B038-4536-A089-425ADE8E9521}" type="datetimeFigureOut">
              <a:rPr lang="da-DK" smtClean="0"/>
              <a:t>13-08-2020</a:t>
            </a:fld>
            <a:endParaRPr lang="da-DK"/>
          </a:p>
        </p:txBody>
      </p:sp>
      <p:sp>
        <p:nvSpPr>
          <p:cNvPr id="4" name="Pladsholder til sidefod 3">
            <a:extLst>
              <a:ext uri="{FF2B5EF4-FFF2-40B4-BE49-F238E27FC236}">
                <a16:creationId xmlns:a16="http://schemas.microsoft.com/office/drawing/2014/main" id="{CEFB618F-A964-4ED8-BF44-BA8439EA924B}"/>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9A3C9B4A-E473-4CCA-AB63-14BAA02DE99A}"/>
              </a:ext>
            </a:extLst>
          </p:cNvPr>
          <p:cNvSpPr>
            <a:spLocks noGrp="1"/>
          </p:cNvSpPr>
          <p:nvPr>
            <p:ph type="sldNum" sz="quarter" idx="12"/>
          </p:nvPr>
        </p:nvSpPr>
        <p:spPr/>
        <p:txBody>
          <a:bodyPr/>
          <a:lstStyle/>
          <a:p>
            <a:fld id="{33BEE0BE-CE60-448B-B613-3CB4107CF09B}" type="slidenum">
              <a:rPr lang="da-DK" smtClean="0"/>
              <a:t>‹nr.›</a:t>
            </a:fld>
            <a:endParaRPr lang="da-DK"/>
          </a:p>
        </p:txBody>
      </p:sp>
    </p:spTree>
    <p:extLst>
      <p:ext uri="{BB962C8B-B14F-4D97-AF65-F5344CB8AC3E}">
        <p14:creationId xmlns:p14="http://schemas.microsoft.com/office/powerpoint/2010/main" val="2740669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5952B143-D4C0-4312-BFFD-994ECB057F3F}"/>
              </a:ext>
            </a:extLst>
          </p:cNvPr>
          <p:cNvSpPr>
            <a:spLocks noGrp="1"/>
          </p:cNvSpPr>
          <p:nvPr>
            <p:ph type="dt" sz="half" idx="10"/>
          </p:nvPr>
        </p:nvSpPr>
        <p:spPr/>
        <p:txBody>
          <a:bodyPr/>
          <a:lstStyle/>
          <a:p>
            <a:fld id="{0EB4B5D3-B038-4536-A089-425ADE8E9521}" type="datetimeFigureOut">
              <a:rPr lang="da-DK" smtClean="0"/>
              <a:t>13-08-2020</a:t>
            </a:fld>
            <a:endParaRPr lang="da-DK"/>
          </a:p>
        </p:txBody>
      </p:sp>
      <p:sp>
        <p:nvSpPr>
          <p:cNvPr id="3" name="Pladsholder til sidefod 2">
            <a:extLst>
              <a:ext uri="{FF2B5EF4-FFF2-40B4-BE49-F238E27FC236}">
                <a16:creationId xmlns:a16="http://schemas.microsoft.com/office/drawing/2014/main" id="{A1329B38-9A73-4605-ACFF-DA05DF370B49}"/>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152107E7-72C6-4710-A2C5-67451EAD22C9}"/>
              </a:ext>
            </a:extLst>
          </p:cNvPr>
          <p:cNvSpPr>
            <a:spLocks noGrp="1"/>
          </p:cNvSpPr>
          <p:nvPr>
            <p:ph type="sldNum" sz="quarter" idx="12"/>
          </p:nvPr>
        </p:nvSpPr>
        <p:spPr/>
        <p:txBody>
          <a:bodyPr/>
          <a:lstStyle/>
          <a:p>
            <a:fld id="{33BEE0BE-CE60-448B-B613-3CB4107CF09B}" type="slidenum">
              <a:rPr lang="da-DK" smtClean="0"/>
              <a:t>‹nr.›</a:t>
            </a:fld>
            <a:endParaRPr lang="da-DK"/>
          </a:p>
        </p:txBody>
      </p:sp>
    </p:spTree>
    <p:extLst>
      <p:ext uri="{BB962C8B-B14F-4D97-AF65-F5344CB8AC3E}">
        <p14:creationId xmlns:p14="http://schemas.microsoft.com/office/powerpoint/2010/main" val="463618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0053D6-05C4-4309-90F7-5C5F5C9B6AE5}"/>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1A9CDB99-ADC0-4D5C-A349-25762DC77C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7CC80D24-6EAF-43C5-9264-4DC4BD32DA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8CD0EBFC-4F8A-4E1C-93EA-6D2CDE140E3B}"/>
              </a:ext>
            </a:extLst>
          </p:cNvPr>
          <p:cNvSpPr>
            <a:spLocks noGrp="1"/>
          </p:cNvSpPr>
          <p:nvPr>
            <p:ph type="dt" sz="half" idx="10"/>
          </p:nvPr>
        </p:nvSpPr>
        <p:spPr/>
        <p:txBody>
          <a:bodyPr/>
          <a:lstStyle/>
          <a:p>
            <a:fld id="{0EB4B5D3-B038-4536-A089-425ADE8E9521}" type="datetimeFigureOut">
              <a:rPr lang="da-DK" smtClean="0"/>
              <a:t>13-08-2020</a:t>
            </a:fld>
            <a:endParaRPr lang="da-DK"/>
          </a:p>
        </p:txBody>
      </p:sp>
      <p:sp>
        <p:nvSpPr>
          <p:cNvPr id="6" name="Pladsholder til sidefod 5">
            <a:extLst>
              <a:ext uri="{FF2B5EF4-FFF2-40B4-BE49-F238E27FC236}">
                <a16:creationId xmlns:a16="http://schemas.microsoft.com/office/drawing/2014/main" id="{A5255ECD-55AA-47B8-AA02-F72A14AC91DF}"/>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619B8C8D-7F22-4737-9218-C7EA4BFE9835}"/>
              </a:ext>
            </a:extLst>
          </p:cNvPr>
          <p:cNvSpPr>
            <a:spLocks noGrp="1"/>
          </p:cNvSpPr>
          <p:nvPr>
            <p:ph type="sldNum" sz="quarter" idx="12"/>
          </p:nvPr>
        </p:nvSpPr>
        <p:spPr/>
        <p:txBody>
          <a:bodyPr/>
          <a:lstStyle/>
          <a:p>
            <a:fld id="{33BEE0BE-CE60-448B-B613-3CB4107CF09B}" type="slidenum">
              <a:rPr lang="da-DK" smtClean="0"/>
              <a:t>‹nr.›</a:t>
            </a:fld>
            <a:endParaRPr lang="da-DK"/>
          </a:p>
        </p:txBody>
      </p:sp>
    </p:spTree>
    <p:extLst>
      <p:ext uri="{BB962C8B-B14F-4D97-AF65-F5344CB8AC3E}">
        <p14:creationId xmlns:p14="http://schemas.microsoft.com/office/powerpoint/2010/main" val="1358831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6DDA09-C7D2-4E60-A62D-5BB78196FFC3}"/>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2F94DE01-0654-4B76-BDC1-2D52394B02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A09AC45F-993F-4E5F-AAFB-C0E6BE84C6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112C04DF-D7C3-405C-80FD-FADD1886E452}"/>
              </a:ext>
            </a:extLst>
          </p:cNvPr>
          <p:cNvSpPr>
            <a:spLocks noGrp="1"/>
          </p:cNvSpPr>
          <p:nvPr>
            <p:ph type="dt" sz="half" idx="10"/>
          </p:nvPr>
        </p:nvSpPr>
        <p:spPr/>
        <p:txBody>
          <a:bodyPr/>
          <a:lstStyle/>
          <a:p>
            <a:fld id="{0EB4B5D3-B038-4536-A089-425ADE8E9521}" type="datetimeFigureOut">
              <a:rPr lang="da-DK" smtClean="0"/>
              <a:t>13-08-2020</a:t>
            </a:fld>
            <a:endParaRPr lang="da-DK"/>
          </a:p>
        </p:txBody>
      </p:sp>
      <p:sp>
        <p:nvSpPr>
          <p:cNvPr id="6" name="Pladsholder til sidefod 5">
            <a:extLst>
              <a:ext uri="{FF2B5EF4-FFF2-40B4-BE49-F238E27FC236}">
                <a16:creationId xmlns:a16="http://schemas.microsoft.com/office/drawing/2014/main" id="{3075C4FD-F688-4CC3-AC87-3D8FF94D7172}"/>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9D05D360-BB7D-4BB7-AFC5-81B9D47CA001}"/>
              </a:ext>
            </a:extLst>
          </p:cNvPr>
          <p:cNvSpPr>
            <a:spLocks noGrp="1"/>
          </p:cNvSpPr>
          <p:nvPr>
            <p:ph type="sldNum" sz="quarter" idx="12"/>
          </p:nvPr>
        </p:nvSpPr>
        <p:spPr/>
        <p:txBody>
          <a:bodyPr/>
          <a:lstStyle/>
          <a:p>
            <a:fld id="{33BEE0BE-CE60-448B-B613-3CB4107CF09B}" type="slidenum">
              <a:rPr lang="da-DK" smtClean="0"/>
              <a:t>‹nr.›</a:t>
            </a:fld>
            <a:endParaRPr lang="da-DK"/>
          </a:p>
        </p:txBody>
      </p:sp>
    </p:spTree>
    <p:extLst>
      <p:ext uri="{BB962C8B-B14F-4D97-AF65-F5344CB8AC3E}">
        <p14:creationId xmlns:p14="http://schemas.microsoft.com/office/powerpoint/2010/main" val="4196026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A08CDFFB-E24C-4187-9594-18300C8DEA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FEE082A5-992B-4F93-9ABD-CB3D0E0DFA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E5C8EAA3-90F8-4D02-8797-FB2B51789C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B4B5D3-B038-4536-A089-425ADE8E9521}" type="datetimeFigureOut">
              <a:rPr lang="da-DK" smtClean="0"/>
              <a:t>13-08-2020</a:t>
            </a:fld>
            <a:endParaRPr lang="da-DK"/>
          </a:p>
        </p:txBody>
      </p:sp>
      <p:sp>
        <p:nvSpPr>
          <p:cNvPr id="5" name="Pladsholder til sidefod 4">
            <a:extLst>
              <a:ext uri="{FF2B5EF4-FFF2-40B4-BE49-F238E27FC236}">
                <a16:creationId xmlns:a16="http://schemas.microsoft.com/office/drawing/2014/main" id="{FA32AF6F-659E-4B51-8ED8-8EB1C98511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57AE6B40-1B6E-4001-AB04-F43A2D46BD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BEE0BE-CE60-448B-B613-3CB4107CF09B}" type="slidenum">
              <a:rPr lang="da-DK" smtClean="0"/>
              <a:t>‹nr.›</a:t>
            </a:fld>
            <a:endParaRPr lang="da-DK"/>
          </a:p>
        </p:txBody>
      </p:sp>
    </p:spTree>
    <p:extLst>
      <p:ext uri="{BB962C8B-B14F-4D97-AF65-F5344CB8AC3E}">
        <p14:creationId xmlns:p14="http://schemas.microsoft.com/office/powerpoint/2010/main" val="6198126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15.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6.svg"/></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6.svg"/></Relationships>
</file>

<file path=ppt/slides/_rels/slide18.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9.png"/><Relationship Id="rId7"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20.svg"/><Relationship Id="rId5" Type="http://schemas.openxmlformats.org/officeDocument/2006/relationships/image" Target="../media/image10.png"/><Relationship Id="rId4" Type="http://schemas.openxmlformats.org/officeDocument/2006/relationships/image" Target="../media/image18.svg"/></Relationships>
</file>

<file path=ppt/slides/_rels/slide19.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0.png"/><Relationship Id="rId7"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22.svg"/><Relationship Id="rId5" Type="http://schemas.openxmlformats.org/officeDocument/2006/relationships/image" Target="../media/image11.png"/><Relationship Id="rId4" Type="http://schemas.openxmlformats.org/officeDocument/2006/relationships/image" Target="../media/image20.svg"/></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sdu.dk/filosofiiskolen"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14.jpg"/><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2.svg"/><Relationship Id="rId5" Type="http://schemas.openxmlformats.org/officeDocument/2006/relationships/image" Target="../media/image6.png"/><Relationship Id="rId4" Type="http://schemas.openxmlformats.org/officeDocument/2006/relationships/image" Target="../media/image10.sv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E443FD7-A66B-4AA0-872D-B088B9BC5F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04F6858-E3BA-41DB-AB14-7E9D89DE370B}"/>
              </a:ext>
            </a:extLst>
          </p:cNvPr>
          <p:cNvSpPr>
            <a:spLocks noGrp="1"/>
          </p:cNvSpPr>
          <p:nvPr>
            <p:ph type="ctrTitle"/>
          </p:nvPr>
        </p:nvSpPr>
        <p:spPr>
          <a:xfrm>
            <a:off x="1094095" y="851517"/>
            <a:ext cx="5238466" cy="2991416"/>
          </a:xfrm>
        </p:spPr>
        <p:txBody>
          <a:bodyPr anchor="b">
            <a:normAutofit/>
          </a:bodyPr>
          <a:lstStyle/>
          <a:p>
            <a:pPr algn="l"/>
            <a:r>
              <a:rPr lang="da-DK" b="1"/>
              <a:t>Argumentation</a:t>
            </a:r>
          </a:p>
        </p:txBody>
      </p:sp>
      <p:sp>
        <p:nvSpPr>
          <p:cNvPr id="12" name="Freeform: Shape 11">
            <a:extLst>
              <a:ext uri="{FF2B5EF4-FFF2-40B4-BE49-F238E27FC236}">
                <a16:creationId xmlns:a16="http://schemas.microsoft.com/office/drawing/2014/main" id="{C04BE0EF-3561-49B4-9A29-F283168A91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0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3 h 5154967"/>
              <a:gd name="connsiteX37" fmla="*/ 1625714 w 6184806"/>
              <a:gd name="connsiteY37" fmla="*/ 109243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2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0"/>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3"/>
                  <a:pt x="2445216" y="109243"/>
                </a:cubicBezTo>
                <a:cubicBezTo>
                  <a:pt x="1625714" y="109243"/>
                  <a:pt x="1625714" y="109243"/>
                  <a:pt x="1625714" y="109243"/>
                </a:cubicBezTo>
                <a:cubicBezTo>
                  <a:pt x="1572615" y="109243"/>
                  <a:pt x="1524825" y="137459"/>
                  <a:pt x="1498276" y="183309"/>
                </a:cubicBezTo>
                <a:cubicBezTo>
                  <a:pt x="1089410" y="890450"/>
                  <a:pt x="1089410" y="890450"/>
                  <a:pt x="1089410" y="890450"/>
                </a:cubicBezTo>
                <a:cubicBezTo>
                  <a:pt x="1062860" y="934537"/>
                  <a:pt x="1062860" y="990967"/>
                  <a:pt x="1089410" y="1035054"/>
                </a:cubicBezTo>
                <a:cubicBezTo>
                  <a:pt x="1498276" y="1742196"/>
                  <a:pt x="1498276" y="1742196"/>
                  <a:pt x="1498276" y="1742196"/>
                </a:cubicBezTo>
                <a:cubicBezTo>
                  <a:pt x="1511551" y="1765121"/>
                  <a:pt x="1530135" y="1783637"/>
                  <a:pt x="1552039" y="1796422"/>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Head with gears">
            <a:extLst>
              <a:ext uri="{FF2B5EF4-FFF2-40B4-BE49-F238E27FC236}">
                <a16:creationId xmlns:a16="http://schemas.microsoft.com/office/drawing/2014/main" id="{FAD10B0C-158D-4FA0-BAF0-E4CF3DBC1AC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flipH="1">
            <a:off x="7531503" y="2129307"/>
            <a:ext cx="3217333" cy="3217333"/>
          </a:xfrm>
          <a:prstGeom prst="rect">
            <a:avLst/>
          </a:prstGeom>
        </p:spPr>
      </p:pic>
    </p:spTree>
    <p:extLst>
      <p:ext uri="{BB962C8B-B14F-4D97-AF65-F5344CB8AC3E}">
        <p14:creationId xmlns:p14="http://schemas.microsoft.com/office/powerpoint/2010/main" val="775310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4D2DC7-186E-4514-9B79-4CBC7C1B7313}"/>
              </a:ext>
            </a:extLst>
          </p:cNvPr>
          <p:cNvSpPr>
            <a:spLocks noGrp="1"/>
          </p:cNvSpPr>
          <p:nvPr>
            <p:ph type="title"/>
          </p:nvPr>
        </p:nvSpPr>
        <p:spPr/>
        <p:txBody>
          <a:bodyPr/>
          <a:lstStyle/>
          <a:p>
            <a:r>
              <a:rPr lang="da-DK" dirty="0"/>
              <a:t>3. Fejlslutninger</a:t>
            </a:r>
          </a:p>
        </p:txBody>
      </p:sp>
      <p:sp>
        <p:nvSpPr>
          <p:cNvPr id="3" name="Pladsholder til indhold 2">
            <a:extLst>
              <a:ext uri="{FF2B5EF4-FFF2-40B4-BE49-F238E27FC236}">
                <a16:creationId xmlns:a16="http://schemas.microsoft.com/office/drawing/2014/main" id="{C0D72C7E-A36F-4EDF-BE70-DDE17FA494D0}"/>
              </a:ext>
            </a:extLst>
          </p:cNvPr>
          <p:cNvSpPr>
            <a:spLocks noGrp="1"/>
          </p:cNvSpPr>
          <p:nvPr>
            <p:ph idx="1"/>
          </p:nvPr>
        </p:nvSpPr>
        <p:spPr>
          <a:xfrm>
            <a:off x="838200" y="1825625"/>
            <a:ext cx="10515600" cy="2089883"/>
          </a:xfrm>
        </p:spPr>
        <p:txBody>
          <a:bodyPr/>
          <a:lstStyle/>
          <a:p>
            <a:pPr marL="0" lvl="0" indent="0">
              <a:buNone/>
            </a:pPr>
            <a:r>
              <a:rPr lang="da-DK" i="1" dirty="0"/>
              <a:t>Argumentation ved hjælp af trusler:</a:t>
            </a:r>
            <a:endParaRPr lang="da-DK" dirty="0"/>
          </a:p>
          <a:p>
            <a:r>
              <a:rPr lang="da-DK" dirty="0"/>
              <a:t>På latin kaldes denne type fejlslutning ”</a:t>
            </a:r>
            <a:r>
              <a:rPr lang="da-DK" dirty="0" err="1"/>
              <a:t>argumentum</a:t>
            </a:r>
            <a:r>
              <a:rPr lang="da-DK" dirty="0"/>
              <a:t> ad </a:t>
            </a:r>
            <a:r>
              <a:rPr lang="da-DK" dirty="0" err="1"/>
              <a:t>baculum</a:t>
            </a:r>
            <a:r>
              <a:rPr lang="da-DK" dirty="0"/>
              <a:t>” (argument gennem knippelen). Her prøver argumentationen at </a:t>
            </a:r>
            <a:r>
              <a:rPr lang="da-DK" dirty="0">
                <a:solidFill>
                  <a:schemeClr val="accent2">
                    <a:lumMod val="75000"/>
                  </a:schemeClr>
                </a:solidFill>
              </a:rPr>
              <a:t>true andre til at tro konklusionen</a:t>
            </a:r>
            <a:r>
              <a:rPr lang="da-DK" dirty="0"/>
              <a:t>. </a:t>
            </a:r>
          </a:p>
          <a:p>
            <a:pPr marL="0" indent="0">
              <a:buNone/>
            </a:pPr>
            <a:endParaRPr lang="da-DK" dirty="0"/>
          </a:p>
        </p:txBody>
      </p:sp>
      <p:sp>
        <p:nvSpPr>
          <p:cNvPr id="4" name="Tekstfelt 3">
            <a:extLst>
              <a:ext uri="{FF2B5EF4-FFF2-40B4-BE49-F238E27FC236}">
                <a16:creationId xmlns:a16="http://schemas.microsoft.com/office/drawing/2014/main" id="{22EFC182-2D8C-4E74-920E-C134F3C450A1}"/>
              </a:ext>
            </a:extLst>
          </p:cNvPr>
          <p:cNvSpPr txBox="1"/>
          <p:nvPr/>
        </p:nvSpPr>
        <p:spPr>
          <a:xfrm>
            <a:off x="6096000" y="5568462"/>
            <a:ext cx="45719" cy="633046"/>
          </a:xfrm>
          <a:prstGeom prst="rect">
            <a:avLst/>
          </a:prstGeom>
          <a:noFill/>
        </p:spPr>
        <p:txBody>
          <a:bodyPr wrap="square" rtlCol="0">
            <a:spAutoFit/>
          </a:bodyPr>
          <a:lstStyle/>
          <a:p>
            <a:endParaRPr lang="da-DK" dirty="0"/>
          </a:p>
        </p:txBody>
      </p:sp>
      <p:sp>
        <p:nvSpPr>
          <p:cNvPr id="5" name="Tekstfelt 4">
            <a:extLst>
              <a:ext uri="{FF2B5EF4-FFF2-40B4-BE49-F238E27FC236}">
                <a16:creationId xmlns:a16="http://schemas.microsoft.com/office/drawing/2014/main" id="{658629E5-3C46-48A0-9B23-B44C5AF87FAE}"/>
              </a:ext>
            </a:extLst>
          </p:cNvPr>
          <p:cNvSpPr txBox="1"/>
          <p:nvPr/>
        </p:nvSpPr>
        <p:spPr>
          <a:xfrm>
            <a:off x="838200" y="3915508"/>
            <a:ext cx="10515600" cy="2585323"/>
          </a:xfrm>
          <a:prstGeom prst="rect">
            <a:avLst/>
          </a:prstGeom>
          <a:noFill/>
          <a:ln w="38100">
            <a:solidFill>
              <a:schemeClr val="accent2"/>
            </a:solidFill>
          </a:ln>
        </p:spPr>
        <p:txBody>
          <a:bodyPr wrap="square" rtlCol="0">
            <a:spAutoFit/>
          </a:bodyPr>
          <a:lstStyle/>
          <a:p>
            <a:r>
              <a:rPr lang="da-DK" sz="2400" b="1" u="sng" dirty="0"/>
              <a:t>Eksempel: </a:t>
            </a:r>
          </a:p>
          <a:p>
            <a:r>
              <a:rPr lang="da-DK" sz="2400" dirty="0"/>
              <a:t>En skoleleder kalder en kritisk elev til samtale, og beder </a:t>
            </a:r>
            <a:r>
              <a:rPr lang="da-DK" sz="2400" dirty="0" smtClean="0"/>
              <a:t>hende </a:t>
            </a:r>
            <a:r>
              <a:rPr lang="da-DK" sz="2400" dirty="0"/>
              <a:t>opgive sin kritik af skolen, hvis hun ikke vil have dårlige årskarakterer. </a:t>
            </a:r>
          </a:p>
          <a:p>
            <a:endParaRPr lang="da-DK" sz="2400" dirty="0"/>
          </a:p>
          <a:p>
            <a:r>
              <a:rPr lang="da-DK" sz="2400" dirty="0"/>
              <a:t>En sådan argumentation tager det ikke alvorligt, at elevens kritik kunne være helt rimelig.</a:t>
            </a:r>
          </a:p>
          <a:p>
            <a:endParaRPr lang="da-DK" dirty="0"/>
          </a:p>
        </p:txBody>
      </p:sp>
    </p:spTree>
    <p:extLst>
      <p:ext uri="{BB962C8B-B14F-4D97-AF65-F5344CB8AC3E}">
        <p14:creationId xmlns:p14="http://schemas.microsoft.com/office/powerpoint/2010/main" val="2123014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4D2DC7-186E-4514-9B79-4CBC7C1B7313}"/>
              </a:ext>
            </a:extLst>
          </p:cNvPr>
          <p:cNvSpPr>
            <a:spLocks noGrp="1"/>
          </p:cNvSpPr>
          <p:nvPr>
            <p:ph type="title"/>
          </p:nvPr>
        </p:nvSpPr>
        <p:spPr/>
        <p:txBody>
          <a:bodyPr/>
          <a:lstStyle/>
          <a:p>
            <a:r>
              <a:rPr lang="da-DK" dirty="0"/>
              <a:t>3. Fejlslutninger</a:t>
            </a:r>
          </a:p>
        </p:txBody>
      </p:sp>
      <p:sp>
        <p:nvSpPr>
          <p:cNvPr id="4" name="Tekstfelt 3">
            <a:extLst>
              <a:ext uri="{FF2B5EF4-FFF2-40B4-BE49-F238E27FC236}">
                <a16:creationId xmlns:a16="http://schemas.microsoft.com/office/drawing/2014/main" id="{22EFC182-2D8C-4E74-920E-C134F3C450A1}"/>
              </a:ext>
            </a:extLst>
          </p:cNvPr>
          <p:cNvSpPr txBox="1"/>
          <p:nvPr/>
        </p:nvSpPr>
        <p:spPr>
          <a:xfrm>
            <a:off x="6096000" y="5568462"/>
            <a:ext cx="45719" cy="633046"/>
          </a:xfrm>
          <a:prstGeom prst="rect">
            <a:avLst/>
          </a:prstGeom>
          <a:noFill/>
        </p:spPr>
        <p:txBody>
          <a:bodyPr wrap="square" rtlCol="0">
            <a:spAutoFit/>
          </a:bodyPr>
          <a:lstStyle/>
          <a:p>
            <a:endParaRPr lang="da-DK" dirty="0"/>
          </a:p>
        </p:txBody>
      </p:sp>
      <p:sp>
        <p:nvSpPr>
          <p:cNvPr id="5" name="Tekstfelt 4">
            <a:extLst>
              <a:ext uri="{FF2B5EF4-FFF2-40B4-BE49-F238E27FC236}">
                <a16:creationId xmlns:a16="http://schemas.microsoft.com/office/drawing/2014/main" id="{658629E5-3C46-48A0-9B23-B44C5AF87FAE}"/>
              </a:ext>
            </a:extLst>
          </p:cNvPr>
          <p:cNvSpPr txBox="1"/>
          <p:nvPr/>
        </p:nvSpPr>
        <p:spPr>
          <a:xfrm>
            <a:off x="838199" y="4881053"/>
            <a:ext cx="10960444" cy="1785104"/>
          </a:xfrm>
          <a:prstGeom prst="rect">
            <a:avLst/>
          </a:prstGeom>
          <a:noFill/>
          <a:ln w="38100">
            <a:solidFill>
              <a:schemeClr val="accent6">
                <a:lumMod val="75000"/>
              </a:schemeClr>
            </a:solidFill>
          </a:ln>
        </p:spPr>
        <p:txBody>
          <a:bodyPr wrap="square" rtlCol="0">
            <a:spAutoFit/>
          </a:bodyPr>
          <a:lstStyle/>
          <a:p>
            <a:r>
              <a:rPr lang="da-DK" sz="2200" b="1" u="sng" dirty="0"/>
              <a:t>Eksempel : </a:t>
            </a:r>
          </a:p>
          <a:p>
            <a:r>
              <a:rPr lang="da-DK" sz="2200" dirty="0"/>
              <a:t>En dreng med briller protesterer mod en bølle, at man ikke må stjæle folks briller. Og bøllen indvender så: ”Det siger du jo kun fordi du selv har briller”. Det er et dårligt og unfair argument, fordi det </a:t>
            </a:r>
            <a:r>
              <a:rPr lang="da-DK" sz="2200" b="1" dirty="0"/>
              <a:t>ikke forholder sig til sagen</a:t>
            </a:r>
            <a:r>
              <a:rPr lang="da-DK" sz="2200" dirty="0"/>
              <a:t>, men går personligt efter det bebrillede offer. Her kan bøllen oplagt ikke afvise synspunktet ved at gå efter personen.</a:t>
            </a:r>
          </a:p>
        </p:txBody>
      </p:sp>
      <p:sp>
        <p:nvSpPr>
          <p:cNvPr id="8" name="Pladsholder til indhold 2">
            <a:extLst>
              <a:ext uri="{FF2B5EF4-FFF2-40B4-BE49-F238E27FC236}">
                <a16:creationId xmlns:a16="http://schemas.microsoft.com/office/drawing/2014/main" id="{8F1C0DD6-F112-4B15-947B-10EFC61CFA29}"/>
              </a:ext>
            </a:extLst>
          </p:cNvPr>
          <p:cNvSpPr>
            <a:spLocks noGrp="1"/>
          </p:cNvSpPr>
          <p:nvPr>
            <p:ph idx="1"/>
          </p:nvPr>
        </p:nvSpPr>
        <p:spPr>
          <a:xfrm>
            <a:off x="838199" y="1776197"/>
            <a:ext cx="10644935" cy="2894656"/>
          </a:xfrm>
        </p:spPr>
        <p:txBody>
          <a:bodyPr>
            <a:noAutofit/>
          </a:bodyPr>
          <a:lstStyle/>
          <a:p>
            <a:pPr marL="0" lvl="0" indent="0">
              <a:lnSpc>
                <a:spcPct val="120000"/>
              </a:lnSpc>
              <a:spcBef>
                <a:spcPts val="0"/>
              </a:spcBef>
              <a:buNone/>
            </a:pPr>
            <a:r>
              <a:rPr lang="da-DK" sz="2400" i="1" dirty="0"/>
              <a:t>Argumentation der går efter manden i stedet for bolden: </a:t>
            </a:r>
            <a:endParaRPr lang="da-DK" sz="2400" dirty="0"/>
          </a:p>
          <a:p>
            <a:pPr>
              <a:lnSpc>
                <a:spcPct val="120000"/>
              </a:lnSpc>
              <a:spcBef>
                <a:spcPts val="0"/>
              </a:spcBef>
            </a:pPr>
            <a:r>
              <a:rPr lang="da-DK" sz="2400" dirty="0"/>
              <a:t>På latin kaldes denne type fejlslutning ”</a:t>
            </a:r>
            <a:r>
              <a:rPr lang="da-DK" sz="2400" dirty="0" err="1"/>
              <a:t>argumentum</a:t>
            </a:r>
            <a:r>
              <a:rPr lang="da-DK" sz="2400" dirty="0"/>
              <a:t> ad </a:t>
            </a:r>
            <a:r>
              <a:rPr lang="da-DK" sz="2400" dirty="0" err="1"/>
              <a:t>hominem</a:t>
            </a:r>
            <a:r>
              <a:rPr lang="da-DK" sz="2400" dirty="0"/>
              <a:t>” (argument ved mennesket). Her afviser man en konklusion ved at </a:t>
            </a:r>
            <a:r>
              <a:rPr lang="da-DK" sz="2400" dirty="0">
                <a:solidFill>
                  <a:schemeClr val="accent6">
                    <a:lumMod val="75000"/>
                  </a:schemeClr>
                </a:solidFill>
              </a:rPr>
              <a:t>gøre emnet personligt på en upassende måde</a:t>
            </a:r>
            <a:r>
              <a:rPr lang="da-DK" sz="2400" dirty="0"/>
              <a:t>. </a:t>
            </a:r>
          </a:p>
          <a:p>
            <a:pPr marL="0" indent="0">
              <a:lnSpc>
                <a:spcPct val="120000"/>
              </a:lnSpc>
              <a:spcBef>
                <a:spcPts val="0"/>
              </a:spcBef>
              <a:buNone/>
            </a:pPr>
            <a:endParaRPr lang="da-DK" sz="900" dirty="0"/>
          </a:p>
          <a:p>
            <a:pPr>
              <a:lnSpc>
                <a:spcPct val="120000"/>
              </a:lnSpc>
              <a:spcBef>
                <a:spcPts val="0"/>
              </a:spcBef>
            </a:pPr>
            <a:r>
              <a:rPr lang="da-DK" sz="2400" dirty="0"/>
              <a:t>En udbredt version af denne fejlslutning er ”det kan du selv være!”, på latin ”</a:t>
            </a:r>
            <a:r>
              <a:rPr lang="da-DK" sz="2400" dirty="0" err="1"/>
              <a:t>tu</a:t>
            </a:r>
            <a:r>
              <a:rPr lang="da-DK" sz="2400" dirty="0"/>
              <a:t> </a:t>
            </a:r>
            <a:r>
              <a:rPr lang="da-DK" sz="2400" dirty="0" err="1"/>
              <a:t>quoque</a:t>
            </a:r>
            <a:r>
              <a:rPr lang="da-DK" sz="2400" dirty="0"/>
              <a:t>” (også du).</a:t>
            </a:r>
          </a:p>
        </p:txBody>
      </p:sp>
    </p:spTree>
    <p:extLst>
      <p:ext uri="{BB962C8B-B14F-4D97-AF65-F5344CB8AC3E}">
        <p14:creationId xmlns:p14="http://schemas.microsoft.com/office/powerpoint/2010/main" val="4138365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4D2DC7-186E-4514-9B79-4CBC7C1B7313}"/>
              </a:ext>
            </a:extLst>
          </p:cNvPr>
          <p:cNvSpPr>
            <a:spLocks noGrp="1"/>
          </p:cNvSpPr>
          <p:nvPr>
            <p:ph type="title"/>
          </p:nvPr>
        </p:nvSpPr>
        <p:spPr/>
        <p:txBody>
          <a:bodyPr/>
          <a:lstStyle/>
          <a:p>
            <a:r>
              <a:rPr lang="da-DK" dirty="0"/>
              <a:t>3. Fejlslutninger</a:t>
            </a:r>
          </a:p>
        </p:txBody>
      </p:sp>
      <p:sp>
        <p:nvSpPr>
          <p:cNvPr id="3" name="Pladsholder til indhold 2">
            <a:extLst>
              <a:ext uri="{FF2B5EF4-FFF2-40B4-BE49-F238E27FC236}">
                <a16:creationId xmlns:a16="http://schemas.microsoft.com/office/drawing/2014/main" id="{C0D72C7E-A36F-4EDF-BE70-DDE17FA494D0}"/>
              </a:ext>
            </a:extLst>
          </p:cNvPr>
          <p:cNvSpPr>
            <a:spLocks noGrp="1"/>
          </p:cNvSpPr>
          <p:nvPr>
            <p:ph idx="1"/>
          </p:nvPr>
        </p:nvSpPr>
        <p:spPr>
          <a:xfrm>
            <a:off x="838199" y="1776197"/>
            <a:ext cx="10644935" cy="2894656"/>
          </a:xfrm>
        </p:spPr>
        <p:txBody>
          <a:bodyPr>
            <a:noAutofit/>
          </a:bodyPr>
          <a:lstStyle/>
          <a:p>
            <a:pPr marL="0" lvl="0" indent="0">
              <a:lnSpc>
                <a:spcPct val="120000"/>
              </a:lnSpc>
              <a:spcBef>
                <a:spcPts val="0"/>
              </a:spcBef>
              <a:buNone/>
            </a:pPr>
            <a:r>
              <a:rPr lang="da-DK" sz="2400" i="1" dirty="0"/>
              <a:t>Argumentation der går efter manden i stedet for bolden: </a:t>
            </a:r>
            <a:endParaRPr lang="da-DK" sz="2400" dirty="0"/>
          </a:p>
          <a:p>
            <a:pPr>
              <a:lnSpc>
                <a:spcPct val="120000"/>
              </a:lnSpc>
              <a:spcBef>
                <a:spcPts val="0"/>
              </a:spcBef>
            </a:pPr>
            <a:r>
              <a:rPr lang="da-DK" sz="2400" dirty="0"/>
              <a:t>På latin kaldes denne type fejlslutning ”</a:t>
            </a:r>
            <a:r>
              <a:rPr lang="da-DK" sz="2400" dirty="0" err="1"/>
              <a:t>argumentum</a:t>
            </a:r>
            <a:r>
              <a:rPr lang="da-DK" sz="2400" dirty="0"/>
              <a:t> ad </a:t>
            </a:r>
            <a:r>
              <a:rPr lang="da-DK" sz="2400" dirty="0" err="1"/>
              <a:t>hominem</a:t>
            </a:r>
            <a:r>
              <a:rPr lang="da-DK" sz="2400" dirty="0"/>
              <a:t>” (argument ved mennesket). Her afviser man en konklusion ved at </a:t>
            </a:r>
            <a:r>
              <a:rPr lang="da-DK" sz="2400" dirty="0">
                <a:solidFill>
                  <a:schemeClr val="accent6">
                    <a:lumMod val="75000"/>
                  </a:schemeClr>
                </a:solidFill>
              </a:rPr>
              <a:t>gøre emnet personligt på en upassende måde</a:t>
            </a:r>
            <a:r>
              <a:rPr lang="da-DK" sz="2400" dirty="0"/>
              <a:t>. </a:t>
            </a:r>
          </a:p>
          <a:p>
            <a:pPr marL="0" indent="0">
              <a:lnSpc>
                <a:spcPct val="120000"/>
              </a:lnSpc>
              <a:spcBef>
                <a:spcPts val="0"/>
              </a:spcBef>
              <a:buNone/>
            </a:pPr>
            <a:endParaRPr lang="da-DK" sz="900" dirty="0"/>
          </a:p>
          <a:p>
            <a:pPr>
              <a:lnSpc>
                <a:spcPct val="120000"/>
              </a:lnSpc>
              <a:spcBef>
                <a:spcPts val="0"/>
              </a:spcBef>
            </a:pPr>
            <a:r>
              <a:rPr lang="da-DK" sz="2400" dirty="0"/>
              <a:t>En udbredt version af denne fejlslutning er ”det kan du selv være!”, på latin ”</a:t>
            </a:r>
            <a:r>
              <a:rPr lang="da-DK" sz="2400" dirty="0" err="1"/>
              <a:t>tu</a:t>
            </a:r>
            <a:r>
              <a:rPr lang="da-DK" sz="2400" dirty="0"/>
              <a:t> </a:t>
            </a:r>
            <a:r>
              <a:rPr lang="da-DK" sz="2400" dirty="0" err="1"/>
              <a:t>quoque</a:t>
            </a:r>
            <a:r>
              <a:rPr lang="da-DK" sz="2400" dirty="0"/>
              <a:t>” (også du).</a:t>
            </a:r>
          </a:p>
        </p:txBody>
      </p:sp>
      <p:sp>
        <p:nvSpPr>
          <p:cNvPr id="4" name="Tekstfelt 3">
            <a:extLst>
              <a:ext uri="{FF2B5EF4-FFF2-40B4-BE49-F238E27FC236}">
                <a16:creationId xmlns:a16="http://schemas.microsoft.com/office/drawing/2014/main" id="{22EFC182-2D8C-4E74-920E-C134F3C450A1}"/>
              </a:ext>
            </a:extLst>
          </p:cNvPr>
          <p:cNvSpPr txBox="1"/>
          <p:nvPr/>
        </p:nvSpPr>
        <p:spPr>
          <a:xfrm>
            <a:off x="6096000" y="5568462"/>
            <a:ext cx="45719" cy="633046"/>
          </a:xfrm>
          <a:prstGeom prst="rect">
            <a:avLst/>
          </a:prstGeom>
          <a:noFill/>
        </p:spPr>
        <p:txBody>
          <a:bodyPr wrap="square" rtlCol="0">
            <a:spAutoFit/>
          </a:bodyPr>
          <a:lstStyle/>
          <a:p>
            <a:endParaRPr lang="da-DK" dirty="0"/>
          </a:p>
        </p:txBody>
      </p:sp>
      <p:sp>
        <p:nvSpPr>
          <p:cNvPr id="5" name="Tekstfelt 4">
            <a:extLst>
              <a:ext uri="{FF2B5EF4-FFF2-40B4-BE49-F238E27FC236}">
                <a16:creationId xmlns:a16="http://schemas.microsoft.com/office/drawing/2014/main" id="{658629E5-3C46-48A0-9B23-B44C5AF87FAE}"/>
              </a:ext>
            </a:extLst>
          </p:cNvPr>
          <p:cNvSpPr txBox="1"/>
          <p:nvPr/>
        </p:nvSpPr>
        <p:spPr>
          <a:xfrm>
            <a:off x="2160373" y="4903290"/>
            <a:ext cx="9322762" cy="1569660"/>
          </a:xfrm>
          <a:prstGeom prst="rect">
            <a:avLst/>
          </a:prstGeom>
          <a:noFill/>
          <a:ln w="38100">
            <a:solidFill>
              <a:schemeClr val="accent6">
                <a:lumMod val="75000"/>
              </a:schemeClr>
            </a:solidFill>
          </a:ln>
        </p:spPr>
        <p:txBody>
          <a:bodyPr wrap="square" rtlCol="0">
            <a:spAutoFit/>
          </a:bodyPr>
          <a:lstStyle/>
          <a:p>
            <a:r>
              <a:rPr lang="da-DK" sz="2400" b="1" u="sng" dirty="0"/>
              <a:t>Eksempel : </a:t>
            </a:r>
          </a:p>
          <a:p>
            <a:r>
              <a:rPr lang="da-DK" sz="2400" dirty="0"/>
              <a:t>En husejer overrasker en indbrudstyv og siger ”Hey! Du må ikke stjæle”. Her kan indbrudstyven ikke afvise synspunktet ved at indvende: ”Du stjal jo også selv en bog fra biblioteket engang”, for det gør det ikke bedre.</a:t>
            </a:r>
            <a:endParaRPr lang="da-DK" dirty="0"/>
          </a:p>
        </p:txBody>
      </p:sp>
    </p:spTree>
    <p:extLst>
      <p:ext uri="{BB962C8B-B14F-4D97-AF65-F5344CB8AC3E}">
        <p14:creationId xmlns:p14="http://schemas.microsoft.com/office/powerpoint/2010/main" val="127391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4D2DC7-186E-4514-9B79-4CBC7C1B7313}"/>
              </a:ext>
            </a:extLst>
          </p:cNvPr>
          <p:cNvSpPr>
            <a:spLocks noGrp="1"/>
          </p:cNvSpPr>
          <p:nvPr>
            <p:ph type="title"/>
          </p:nvPr>
        </p:nvSpPr>
        <p:spPr/>
        <p:txBody>
          <a:bodyPr/>
          <a:lstStyle/>
          <a:p>
            <a:r>
              <a:rPr lang="da-DK" dirty="0"/>
              <a:t>3. Fejlslutninger</a:t>
            </a:r>
          </a:p>
        </p:txBody>
      </p:sp>
      <p:sp>
        <p:nvSpPr>
          <p:cNvPr id="3" name="Pladsholder til indhold 2">
            <a:extLst>
              <a:ext uri="{FF2B5EF4-FFF2-40B4-BE49-F238E27FC236}">
                <a16:creationId xmlns:a16="http://schemas.microsoft.com/office/drawing/2014/main" id="{C0D72C7E-A36F-4EDF-BE70-DDE17FA494D0}"/>
              </a:ext>
            </a:extLst>
          </p:cNvPr>
          <p:cNvSpPr>
            <a:spLocks noGrp="1"/>
          </p:cNvSpPr>
          <p:nvPr>
            <p:ph idx="1"/>
          </p:nvPr>
        </p:nvSpPr>
        <p:spPr>
          <a:xfrm>
            <a:off x="838200" y="1825626"/>
            <a:ext cx="10515600" cy="1456836"/>
          </a:xfrm>
        </p:spPr>
        <p:txBody>
          <a:bodyPr>
            <a:normAutofit/>
          </a:bodyPr>
          <a:lstStyle/>
          <a:p>
            <a:pPr marL="0" lvl="0" indent="0">
              <a:buNone/>
            </a:pPr>
            <a:r>
              <a:rPr lang="da-DK" i="1" dirty="0"/>
              <a:t>Argumentation, der bygger på rå autoritet</a:t>
            </a:r>
            <a:endParaRPr lang="da-DK" dirty="0"/>
          </a:p>
          <a:p>
            <a:r>
              <a:rPr lang="da-DK" dirty="0"/>
              <a:t>På latin kaldes denne fejlslutning ”</a:t>
            </a:r>
            <a:r>
              <a:rPr lang="da-DK" dirty="0" err="1"/>
              <a:t>argumentum</a:t>
            </a:r>
            <a:r>
              <a:rPr lang="da-DK" dirty="0"/>
              <a:t> ad </a:t>
            </a:r>
            <a:r>
              <a:rPr lang="da-DK" dirty="0" err="1"/>
              <a:t>verecundiam</a:t>
            </a:r>
            <a:r>
              <a:rPr lang="da-DK" dirty="0"/>
              <a:t>” (argument ved </a:t>
            </a:r>
            <a:r>
              <a:rPr lang="da-DK" dirty="0">
                <a:solidFill>
                  <a:schemeClr val="accent4">
                    <a:lumMod val="75000"/>
                  </a:schemeClr>
                </a:solidFill>
              </a:rPr>
              <a:t>navnkundighed</a:t>
            </a:r>
            <a:r>
              <a:rPr lang="da-DK" dirty="0"/>
              <a:t>).</a:t>
            </a:r>
          </a:p>
          <a:p>
            <a:pPr marL="0" indent="0">
              <a:buNone/>
            </a:pPr>
            <a:endParaRPr lang="da-DK" dirty="0"/>
          </a:p>
        </p:txBody>
      </p:sp>
      <p:sp>
        <p:nvSpPr>
          <p:cNvPr id="4" name="Tekstfelt 3">
            <a:extLst>
              <a:ext uri="{FF2B5EF4-FFF2-40B4-BE49-F238E27FC236}">
                <a16:creationId xmlns:a16="http://schemas.microsoft.com/office/drawing/2014/main" id="{22EFC182-2D8C-4E74-920E-C134F3C450A1}"/>
              </a:ext>
            </a:extLst>
          </p:cNvPr>
          <p:cNvSpPr txBox="1"/>
          <p:nvPr/>
        </p:nvSpPr>
        <p:spPr>
          <a:xfrm>
            <a:off x="6096000" y="5568462"/>
            <a:ext cx="45719" cy="633046"/>
          </a:xfrm>
          <a:prstGeom prst="rect">
            <a:avLst/>
          </a:prstGeom>
          <a:noFill/>
        </p:spPr>
        <p:txBody>
          <a:bodyPr wrap="square" rtlCol="0">
            <a:spAutoFit/>
          </a:bodyPr>
          <a:lstStyle/>
          <a:p>
            <a:endParaRPr lang="da-DK" dirty="0"/>
          </a:p>
        </p:txBody>
      </p:sp>
      <p:sp>
        <p:nvSpPr>
          <p:cNvPr id="5" name="Tekstfelt 4">
            <a:extLst>
              <a:ext uri="{FF2B5EF4-FFF2-40B4-BE49-F238E27FC236}">
                <a16:creationId xmlns:a16="http://schemas.microsoft.com/office/drawing/2014/main" id="{658629E5-3C46-48A0-9B23-B44C5AF87FAE}"/>
              </a:ext>
            </a:extLst>
          </p:cNvPr>
          <p:cNvSpPr txBox="1"/>
          <p:nvPr/>
        </p:nvSpPr>
        <p:spPr>
          <a:xfrm>
            <a:off x="838200" y="3429000"/>
            <a:ext cx="10515600" cy="3046988"/>
          </a:xfrm>
          <a:prstGeom prst="rect">
            <a:avLst/>
          </a:prstGeom>
          <a:noFill/>
          <a:ln w="38100">
            <a:solidFill>
              <a:schemeClr val="accent4">
                <a:lumMod val="75000"/>
              </a:schemeClr>
            </a:solidFill>
          </a:ln>
        </p:spPr>
        <p:txBody>
          <a:bodyPr wrap="square" rtlCol="0">
            <a:spAutoFit/>
          </a:bodyPr>
          <a:lstStyle/>
          <a:p>
            <a:r>
              <a:rPr lang="da-DK" sz="2400" b="1" u="sng" dirty="0"/>
              <a:t>Eksempel : </a:t>
            </a:r>
          </a:p>
          <a:p>
            <a:r>
              <a:rPr lang="da-DK" sz="2400" dirty="0"/>
              <a:t>En mor der siger: ”Du er bedst du er hjemme kl. 9 (konklusion). Fordi JEG siger det! (præmis). </a:t>
            </a:r>
          </a:p>
          <a:p>
            <a:endParaRPr lang="da-DK" sz="2400" dirty="0"/>
          </a:p>
          <a:p>
            <a:r>
              <a:rPr lang="da-DK" sz="2400" dirty="0"/>
              <a:t>Der kan være mange gode grunde til at barnet bør være hjemme kl. 9, fx hvis det er farligt for hende at være ude senere, eller hvis hun behøver sin nattesøvn. Men at moren bare siger at hun </a:t>
            </a:r>
            <a:r>
              <a:rPr lang="da-DK" sz="2400" i="1" dirty="0"/>
              <a:t>skal </a:t>
            </a:r>
            <a:r>
              <a:rPr lang="da-DK" sz="2400" dirty="0"/>
              <a:t>være hjemme, er ikke i sig selv en overbevisende grund.</a:t>
            </a:r>
            <a:endParaRPr lang="da-DK" dirty="0"/>
          </a:p>
        </p:txBody>
      </p:sp>
    </p:spTree>
    <p:extLst>
      <p:ext uri="{BB962C8B-B14F-4D97-AF65-F5344CB8AC3E}">
        <p14:creationId xmlns:p14="http://schemas.microsoft.com/office/powerpoint/2010/main" val="2391890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4D2DC7-186E-4514-9B79-4CBC7C1B7313}"/>
              </a:ext>
            </a:extLst>
          </p:cNvPr>
          <p:cNvSpPr>
            <a:spLocks noGrp="1"/>
          </p:cNvSpPr>
          <p:nvPr>
            <p:ph type="title"/>
          </p:nvPr>
        </p:nvSpPr>
        <p:spPr/>
        <p:txBody>
          <a:bodyPr/>
          <a:lstStyle/>
          <a:p>
            <a:r>
              <a:rPr lang="da-DK" dirty="0"/>
              <a:t>3. Fejlslutninger</a:t>
            </a:r>
          </a:p>
        </p:txBody>
      </p:sp>
      <p:sp>
        <p:nvSpPr>
          <p:cNvPr id="3" name="Pladsholder til indhold 2">
            <a:extLst>
              <a:ext uri="{FF2B5EF4-FFF2-40B4-BE49-F238E27FC236}">
                <a16:creationId xmlns:a16="http://schemas.microsoft.com/office/drawing/2014/main" id="{C0D72C7E-A36F-4EDF-BE70-DDE17FA494D0}"/>
              </a:ext>
            </a:extLst>
          </p:cNvPr>
          <p:cNvSpPr>
            <a:spLocks noGrp="1"/>
          </p:cNvSpPr>
          <p:nvPr>
            <p:ph idx="1"/>
          </p:nvPr>
        </p:nvSpPr>
        <p:spPr>
          <a:xfrm>
            <a:off x="861059" y="1590569"/>
            <a:ext cx="10515600" cy="1455713"/>
          </a:xfrm>
        </p:spPr>
        <p:txBody>
          <a:bodyPr>
            <a:normAutofit/>
          </a:bodyPr>
          <a:lstStyle/>
          <a:p>
            <a:pPr marL="0" lvl="0" indent="0">
              <a:buNone/>
            </a:pPr>
            <a:r>
              <a:rPr lang="da-DK" i="1" dirty="0"/>
              <a:t>Argumentation, der trygler om medlidenhed </a:t>
            </a:r>
            <a:endParaRPr lang="da-DK" dirty="0"/>
          </a:p>
          <a:p>
            <a:r>
              <a:rPr lang="da-DK" dirty="0"/>
              <a:t>På latin kaldes denne fejlslutning ”</a:t>
            </a:r>
            <a:r>
              <a:rPr lang="da-DK" dirty="0" err="1"/>
              <a:t>argumentum</a:t>
            </a:r>
            <a:r>
              <a:rPr lang="da-DK" dirty="0"/>
              <a:t> </a:t>
            </a:r>
            <a:r>
              <a:rPr lang="da-DK" dirty="0" err="1"/>
              <a:t>add</a:t>
            </a:r>
            <a:r>
              <a:rPr lang="da-DK" dirty="0"/>
              <a:t> </a:t>
            </a:r>
            <a:r>
              <a:rPr lang="da-DK" dirty="0" err="1"/>
              <a:t>misericordiam</a:t>
            </a:r>
            <a:r>
              <a:rPr lang="da-DK" dirty="0"/>
              <a:t>” (argument ved </a:t>
            </a:r>
            <a:r>
              <a:rPr lang="da-DK" dirty="0">
                <a:solidFill>
                  <a:schemeClr val="accent5">
                    <a:lumMod val="75000"/>
                  </a:schemeClr>
                </a:solidFill>
              </a:rPr>
              <a:t>medlidenhed</a:t>
            </a:r>
            <a:r>
              <a:rPr lang="da-DK" dirty="0"/>
              <a:t>).</a:t>
            </a:r>
          </a:p>
        </p:txBody>
      </p:sp>
      <p:sp>
        <p:nvSpPr>
          <p:cNvPr id="4" name="Tekstfelt 3">
            <a:extLst>
              <a:ext uri="{FF2B5EF4-FFF2-40B4-BE49-F238E27FC236}">
                <a16:creationId xmlns:a16="http://schemas.microsoft.com/office/drawing/2014/main" id="{22EFC182-2D8C-4E74-920E-C134F3C450A1}"/>
              </a:ext>
            </a:extLst>
          </p:cNvPr>
          <p:cNvSpPr txBox="1"/>
          <p:nvPr/>
        </p:nvSpPr>
        <p:spPr>
          <a:xfrm>
            <a:off x="6096000" y="5568462"/>
            <a:ext cx="45719" cy="633046"/>
          </a:xfrm>
          <a:prstGeom prst="rect">
            <a:avLst/>
          </a:prstGeom>
          <a:noFill/>
        </p:spPr>
        <p:txBody>
          <a:bodyPr wrap="square" rtlCol="0">
            <a:spAutoFit/>
          </a:bodyPr>
          <a:lstStyle/>
          <a:p>
            <a:endParaRPr lang="da-DK" dirty="0"/>
          </a:p>
        </p:txBody>
      </p:sp>
      <p:sp>
        <p:nvSpPr>
          <p:cNvPr id="5" name="Tekstfelt 4">
            <a:extLst>
              <a:ext uri="{FF2B5EF4-FFF2-40B4-BE49-F238E27FC236}">
                <a16:creationId xmlns:a16="http://schemas.microsoft.com/office/drawing/2014/main" id="{658629E5-3C46-48A0-9B23-B44C5AF87FAE}"/>
              </a:ext>
            </a:extLst>
          </p:cNvPr>
          <p:cNvSpPr txBox="1"/>
          <p:nvPr/>
        </p:nvSpPr>
        <p:spPr>
          <a:xfrm>
            <a:off x="883919" y="3066972"/>
            <a:ext cx="10515600" cy="2308324"/>
          </a:xfrm>
          <a:prstGeom prst="rect">
            <a:avLst/>
          </a:prstGeom>
          <a:noFill/>
          <a:ln w="38100">
            <a:solidFill>
              <a:schemeClr val="accent5">
                <a:lumMod val="75000"/>
              </a:schemeClr>
            </a:solidFill>
          </a:ln>
        </p:spPr>
        <p:txBody>
          <a:bodyPr wrap="square" rtlCol="0">
            <a:spAutoFit/>
          </a:bodyPr>
          <a:lstStyle/>
          <a:p>
            <a:r>
              <a:rPr lang="da-DK" sz="2400" b="1" u="sng" dirty="0"/>
              <a:t>Eksempel : </a:t>
            </a:r>
          </a:p>
          <a:p>
            <a:r>
              <a:rPr lang="da-DK" sz="2400" dirty="0"/>
              <a:t>En elev kan sige: ”jeg behøver ikke lave mine lektier til næste uge (konklusion). </a:t>
            </a:r>
            <a:r>
              <a:rPr lang="da-DK" sz="2400" dirty="0" smtClean="0"/>
              <a:t>For </a:t>
            </a:r>
            <a:r>
              <a:rPr lang="da-DK" sz="2400" dirty="0"/>
              <a:t>det er synd for mig, hvis jeg ikke kan komme til min venindes fest (præmis)”.</a:t>
            </a:r>
          </a:p>
          <a:p>
            <a:endParaRPr lang="da-DK" sz="2400" dirty="0"/>
          </a:p>
          <a:p>
            <a:r>
              <a:rPr lang="da-DK" sz="2400" dirty="0"/>
              <a:t>Dette er et dårligt argument. Nogle gange er det bare vigtigere at lave sine lektier end at tage til fest. At eleven </a:t>
            </a:r>
            <a:r>
              <a:rPr lang="da-DK" sz="2400" dirty="0" smtClean="0"/>
              <a:t>synes, </a:t>
            </a:r>
            <a:r>
              <a:rPr lang="da-DK" sz="2400" dirty="0"/>
              <a:t>det er synd for hende, ændrer ikke på sagen.    </a:t>
            </a:r>
          </a:p>
        </p:txBody>
      </p:sp>
      <p:sp>
        <p:nvSpPr>
          <p:cNvPr id="6" name="Rectangle: Rounded Corners 3">
            <a:extLst>
              <a:ext uri="{FF2B5EF4-FFF2-40B4-BE49-F238E27FC236}">
                <a16:creationId xmlns:a16="http://schemas.microsoft.com/office/drawing/2014/main" id="{9D8CD6A9-FBC1-4E0C-8DBA-673A8B1194C8}"/>
              </a:ext>
            </a:extLst>
          </p:cNvPr>
          <p:cNvSpPr/>
          <p:nvPr/>
        </p:nvSpPr>
        <p:spPr>
          <a:xfrm>
            <a:off x="8389536" y="5214003"/>
            <a:ext cx="3164490" cy="1975009"/>
          </a:xfrm>
          <a:prstGeom prst="roundRect">
            <a:avLst/>
          </a:prstGeom>
          <a:solidFill>
            <a:schemeClr val="accent2">
              <a:lumMod val="20000"/>
              <a:lumOff val="80000"/>
            </a:schemeClr>
          </a:solidFill>
          <a:ln>
            <a:solidFill>
              <a:schemeClr val="tx1"/>
            </a:solidFill>
          </a:ln>
        </p:spPr>
        <p:txBody>
          <a:bodyPr wrap="square">
            <a:spAutoFit/>
          </a:bodyPr>
          <a:lstStyle/>
          <a:p>
            <a:r>
              <a:rPr lang="da-DK" sz="2200" dirty="0" smtClean="0"/>
              <a:t>Der </a:t>
            </a:r>
            <a:r>
              <a:rPr lang="da-DK" sz="2200" dirty="0"/>
              <a:t>finde en lang række fejlslutninger.</a:t>
            </a:r>
          </a:p>
          <a:p>
            <a:r>
              <a:rPr lang="da-DK" sz="2200" dirty="0" smtClean="0"/>
              <a:t>Nu </a:t>
            </a:r>
            <a:r>
              <a:rPr lang="da-DK" sz="2200" dirty="0"/>
              <a:t>går vi videre til modeksempler.</a:t>
            </a:r>
          </a:p>
          <a:p>
            <a:endParaRPr lang="da-DK" sz="2200" dirty="0"/>
          </a:p>
        </p:txBody>
      </p:sp>
      <p:pic>
        <p:nvPicPr>
          <p:cNvPr id="7" name="Graphic 4" descr="Chevron arrows">
            <a:extLst>
              <a:ext uri="{FF2B5EF4-FFF2-40B4-BE49-F238E27FC236}">
                <a16:creationId xmlns:a16="http://schemas.microsoft.com/office/drawing/2014/main" id="{41484A53-EC6D-4884-86E8-E64DF571462C}"/>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10639626" y="6012529"/>
            <a:ext cx="914400" cy="914400"/>
          </a:xfrm>
          <a:prstGeom prst="rect">
            <a:avLst/>
          </a:prstGeom>
        </p:spPr>
      </p:pic>
    </p:spTree>
    <p:extLst>
      <p:ext uri="{BB962C8B-B14F-4D97-AF65-F5344CB8AC3E}">
        <p14:creationId xmlns:p14="http://schemas.microsoft.com/office/powerpoint/2010/main" val="3571431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9B7917-F07B-4331-BB0B-E07C09201CA8}"/>
              </a:ext>
            </a:extLst>
          </p:cNvPr>
          <p:cNvSpPr>
            <a:spLocks noGrp="1"/>
          </p:cNvSpPr>
          <p:nvPr>
            <p:ph type="title"/>
          </p:nvPr>
        </p:nvSpPr>
        <p:spPr>
          <a:xfrm>
            <a:off x="838200" y="340412"/>
            <a:ext cx="10515600" cy="1325563"/>
          </a:xfrm>
        </p:spPr>
        <p:txBody>
          <a:bodyPr/>
          <a:lstStyle/>
          <a:p>
            <a:r>
              <a:rPr lang="da-DK" dirty="0"/>
              <a:t>4. Modeksempler</a:t>
            </a:r>
          </a:p>
        </p:txBody>
      </p:sp>
      <p:sp>
        <p:nvSpPr>
          <p:cNvPr id="3" name="Pladsholder til indhold 2">
            <a:extLst>
              <a:ext uri="{FF2B5EF4-FFF2-40B4-BE49-F238E27FC236}">
                <a16:creationId xmlns:a16="http://schemas.microsoft.com/office/drawing/2014/main" id="{D5B36D71-1F6D-4191-935E-527F74DC111F}"/>
              </a:ext>
            </a:extLst>
          </p:cNvPr>
          <p:cNvSpPr>
            <a:spLocks noGrp="1"/>
          </p:cNvSpPr>
          <p:nvPr>
            <p:ph idx="1"/>
          </p:nvPr>
        </p:nvSpPr>
        <p:spPr>
          <a:xfrm>
            <a:off x="838200" y="1825625"/>
            <a:ext cx="10515600" cy="4351338"/>
          </a:xfrm>
        </p:spPr>
        <p:txBody>
          <a:bodyPr>
            <a:normAutofit/>
          </a:bodyPr>
          <a:lstStyle/>
          <a:p>
            <a:pPr marL="0" indent="0">
              <a:buNone/>
            </a:pPr>
            <a:r>
              <a:rPr lang="da-DK" dirty="0"/>
              <a:t>Modeksempler bruges til at </a:t>
            </a:r>
            <a:r>
              <a:rPr lang="da-DK" dirty="0">
                <a:solidFill>
                  <a:schemeClr val="accent2">
                    <a:lumMod val="75000"/>
                  </a:schemeClr>
                </a:solidFill>
              </a:rPr>
              <a:t>tilbagevise en generel påstand</a:t>
            </a:r>
            <a:r>
              <a:rPr lang="da-DK" dirty="0"/>
              <a:t>. En generel påstand kan fx være:</a:t>
            </a:r>
          </a:p>
          <a:p>
            <a:pPr marL="0" indent="0">
              <a:buNone/>
            </a:pPr>
            <a:endParaRPr lang="da-DK" dirty="0"/>
          </a:p>
          <a:p>
            <a:pPr marL="0" indent="0">
              <a:buNone/>
            </a:pPr>
            <a:r>
              <a:rPr lang="da-DK" dirty="0"/>
              <a:t>	”Alle fugle kan flyve” </a:t>
            </a:r>
          </a:p>
          <a:p>
            <a:pPr marL="0" indent="0">
              <a:buNone/>
            </a:pPr>
            <a:endParaRPr lang="da-DK" dirty="0"/>
          </a:p>
          <a:p>
            <a:pPr marL="0" indent="0">
              <a:buNone/>
            </a:pPr>
            <a:endParaRPr lang="da-DK" dirty="0"/>
          </a:p>
          <a:p>
            <a:pPr marL="0" indent="0">
              <a:buNone/>
            </a:pPr>
            <a:endParaRPr lang="da-DK" dirty="0"/>
          </a:p>
          <a:p>
            <a:pPr marL="0" indent="0">
              <a:buNone/>
            </a:pPr>
            <a:r>
              <a:rPr lang="da-DK" dirty="0"/>
              <a:t>Modeksempler er nyttige i en argumentation, fordi de kan hjælpe med at tænke påstande igennem og få diskussionen videre.</a:t>
            </a:r>
          </a:p>
          <a:p>
            <a:pPr marL="0" indent="0">
              <a:buNone/>
            </a:pPr>
            <a:endParaRPr lang="da-DK" dirty="0"/>
          </a:p>
          <a:p>
            <a:pPr marL="0" indent="0">
              <a:buNone/>
            </a:pPr>
            <a:endParaRPr lang="da-DK" dirty="0"/>
          </a:p>
          <a:p>
            <a:pPr marL="0" indent="0">
              <a:buNone/>
            </a:pPr>
            <a:endParaRPr lang="da-DK" dirty="0"/>
          </a:p>
          <a:p>
            <a:endParaRPr lang="da-DK" dirty="0"/>
          </a:p>
        </p:txBody>
      </p:sp>
      <p:pic>
        <p:nvPicPr>
          <p:cNvPr id="11" name="Grafik 10" descr="Humlebi">
            <a:extLst>
              <a:ext uri="{FF2B5EF4-FFF2-40B4-BE49-F238E27FC236}">
                <a16:creationId xmlns:a16="http://schemas.microsoft.com/office/drawing/2014/main" id="{7573EC57-A9B4-41BB-AF99-2FFA32D55CBD}"/>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328246" y="3397555"/>
            <a:ext cx="603739" cy="603739"/>
          </a:xfrm>
          <a:prstGeom prst="rect">
            <a:avLst/>
          </a:prstGeom>
        </p:spPr>
      </p:pic>
      <p:pic>
        <p:nvPicPr>
          <p:cNvPr id="18" name="Grafik 17" descr="Humlebi">
            <a:extLst>
              <a:ext uri="{FF2B5EF4-FFF2-40B4-BE49-F238E27FC236}">
                <a16:creationId xmlns:a16="http://schemas.microsoft.com/office/drawing/2014/main" id="{AA208964-84C7-44C4-ADEA-190735155993}"/>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flipH="1">
            <a:off x="4783014" y="2540976"/>
            <a:ext cx="668216" cy="603739"/>
          </a:xfrm>
          <a:prstGeom prst="rect">
            <a:avLst/>
          </a:prstGeom>
        </p:spPr>
      </p:pic>
      <p:pic>
        <p:nvPicPr>
          <p:cNvPr id="19" name="Grafik 18" descr="Humlebi">
            <a:extLst>
              <a:ext uri="{FF2B5EF4-FFF2-40B4-BE49-F238E27FC236}">
                <a16:creationId xmlns:a16="http://schemas.microsoft.com/office/drawing/2014/main" id="{8AB29A90-7F3C-4FA0-9CFC-40A5A27CB717}"/>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498123" y="3144715"/>
            <a:ext cx="603739" cy="603739"/>
          </a:xfrm>
          <a:prstGeom prst="rect">
            <a:avLst/>
          </a:prstGeom>
        </p:spPr>
      </p:pic>
      <p:pic>
        <p:nvPicPr>
          <p:cNvPr id="20" name="Grafik 19" descr="Humlebi">
            <a:extLst>
              <a:ext uri="{FF2B5EF4-FFF2-40B4-BE49-F238E27FC236}">
                <a16:creationId xmlns:a16="http://schemas.microsoft.com/office/drawing/2014/main" id="{17FD81B9-3410-449F-A938-AF54075168A4}"/>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397262" y="726036"/>
            <a:ext cx="603739" cy="603739"/>
          </a:xfrm>
          <a:prstGeom prst="rect">
            <a:avLst/>
          </a:prstGeom>
        </p:spPr>
      </p:pic>
      <p:pic>
        <p:nvPicPr>
          <p:cNvPr id="21" name="Grafik 20" descr="Humlebi">
            <a:extLst>
              <a:ext uri="{FF2B5EF4-FFF2-40B4-BE49-F238E27FC236}">
                <a16:creationId xmlns:a16="http://schemas.microsoft.com/office/drawing/2014/main" id="{7337A36A-61BC-491C-AF14-5433473F2054}"/>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8698523" y="230188"/>
            <a:ext cx="603739" cy="603739"/>
          </a:xfrm>
          <a:prstGeom prst="rect">
            <a:avLst/>
          </a:prstGeom>
        </p:spPr>
      </p:pic>
      <p:pic>
        <p:nvPicPr>
          <p:cNvPr id="24" name="Grafik 23" descr="Humlebi">
            <a:extLst>
              <a:ext uri="{FF2B5EF4-FFF2-40B4-BE49-F238E27FC236}">
                <a16:creationId xmlns:a16="http://schemas.microsoft.com/office/drawing/2014/main" id="{8889927B-4227-4CFC-8E2C-A7294A37F1BD}"/>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flipH="1">
            <a:off x="8030307" y="1131123"/>
            <a:ext cx="668216" cy="603739"/>
          </a:xfrm>
          <a:prstGeom prst="rect">
            <a:avLst/>
          </a:prstGeom>
        </p:spPr>
      </p:pic>
      <p:sp>
        <p:nvSpPr>
          <p:cNvPr id="25" name="Tekstfelt 24">
            <a:extLst>
              <a:ext uri="{FF2B5EF4-FFF2-40B4-BE49-F238E27FC236}">
                <a16:creationId xmlns:a16="http://schemas.microsoft.com/office/drawing/2014/main" id="{B4C13F29-0B15-4DFF-8DF8-F829E089274B}"/>
              </a:ext>
            </a:extLst>
          </p:cNvPr>
          <p:cNvSpPr txBox="1"/>
          <p:nvPr/>
        </p:nvSpPr>
        <p:spPr>
          <a:xfrm>
            <a:off x="838200" y="4001294"/>
            <a:ext cx="10369062" cy="954107"/>
          </a:xfrm>
          <a:prstGeom prst="rect">
            <a:avLst/>
          </a:prstGeom>
          <a:ln w="28575"/>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800" dirty="0"/>
              <a:t>Og et </a:t>
            </a:r>
            <a:r>
              <a:rPr lang="da-DK" sz="2800" b="1" dirty="0"/>
              <a:t>modeksempel</a:t>
            </a:r>
            <a:r>
              <a:rPr lang="da-DK" sz="2800" dirty="0"/>
              <a:t> kan så være stækkede fugle (fx flamingoer i zoologiske haver): de </a:t>
            </a:r>
            <a:r>
              <a:rPr lang="da-DK" sz="2800" i="1" dirty="0"/>
              <a:t>er</a:t>
            </a:r>
            <a:r>
              <a:rPr lang="da-DK" sz="2800" dirty="0"/>
              <a:t> fugle, men de kan </a:t>
            </a:r>
            <a:r>
              <a:rPr lang="da-DK" sz="2800" i="1" dirty="0"/>
              <a:t>ikke</a:t>
            </a:r>
            <a:r>
              <a:rPr lang="da-DK" sz="2800" dirty="0"/>
              <a:t> flyve. </a:t>
            </a:r>
          </a:p>
        </p:txBody>
      </p:sp>
    </p:spTree>
    <p:extLst>
      <p:ext uri="{BB962C8B-B14F-4D97-AF65-F5344CB8AC3E}">
        <p14:creationId xmlns:p14="http://schemas.microsoft.com/office/powerpoint/2010/main" val="995974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9B7917-F07B-4331-BB0B-E07C09201CA8}"/>
              </a:ext>
            </a:extLst>
          </p:cNvPr>
          <p:cNvSpPr>
            <a:spLocks noGrp="1"/>
          </p:cNvSpPr>
          <p:nvPr>
            <p:ph type="title"/>
          </p:nvPr>
        </p:nvSpPr>
        <p:spPr/>
        <p:txBody>
          <a:bodyPr/>
          <a:lstStyle/>
          <a:p>
            <a:r>
              <a:rPr lang="da-DK" dirty="0"/>
              <a:t>4. Modeksempler</a:t>
            </a:r>
          </a:p>
        </p:txBody>
      </p:sp>
      <p:sp>
        <p:nvSpPr>
          <p:cNvPr id="3" name="Pladsholder til indhold 2">
            <a:extLst>
              <a:ext uri="{FF2B5EF4-FFF2-40B4-BE49-F238E27FC236}">
                <a16:creationId xmlns:a16="http://schemas.microsoft.com/office/drawing/2014/main" id="{D5B36D71-1F6D-4191-935E-527F74DC111F}"/>
              </a:ext>
            </a:extLst>
          </p:cNvPr>
          <p:cNvSpPr>
            <a:spLocks noGrp="1"/>
          </p:cNvSpPr>
          <p:nvPr>
            <p:ph idx="1"/>
          </p:nvPr>
        </p:nvSpPr>
        <p:spPr>
          <a:xfrm>
            <a:off x="838200" y="1825624"/>
            <a:ext cx="10515600" cy="3684221"/>
          </a:xfrm>
        </p:spPr>
        <p:txBody>
          <a:bodyPr>
            <a:normAutofit lnSpcReduction="10000"/>
          </a:bodyPr>
          <a:lstStyle/>
          <a:p>
            <a:pPr marL="0" indent="0">
              <a:buNone/>
            </a:pPr>
            <a:r>
              <a:rPr lang="da-DK" sz="2600" dirty="0"/>
              <a:t>I eksemplet med fuglene kan der nu ske to ting: </a:t>
            </a:r>
          </a:p>
          <a:p>
            <a:r>
              <a:rPr lang="da-DK" sz="2600" dirty="0"/>
              <a:t>Enten må man bare sige: ”Ok, ikke alle fugle kan flyve”</a:t>
            </a:r>
          </a:p>
          <a:p>
            <a:r>
              <a:rPr lang="da-DK" sz="2600" dirty="0"/>
              <a:t>Eller må man </a:t>
            </a:r>
            <a:r>
              <a:rPr lang="da-DK" sz="2600" dirty="0">
                <a:solidFill>
                  <a:schemeClr val="accent4">
                    <a:lumMod val="75000"/>
                  </a:schemeClr>
                </a:solidFill>
              </a:rPr>
              <a:t>tilpasse</a:t>
            </a:r>
            <a:r>
              <a:rPr lang="da-DK" sz="2600" dirty="0"/>
              <a:t> sin generelle påstand. </a:t>
            </a:r>
          </a:p>
          <a:p>
            <a:pPr marL="0" indent="0">
              <a:buNone/>
            </a:pPr>
            <a:endParaRPr lang="da-DK" sz="1100" dirty="0"/>
          </a:p>
          <a:p>
            <a:pPr marL="0" indent="0">
              <a:buNone/>
            </a:pPr>
            <a:r>
              <a:rPr lang="da-DK" sz="2600" dirty="0"/>
              <a:t>Det sidste kan man fx gøre ved at </a:t>
            </a:r>
            <a:r>
              <a:rPr lang="da-DK" sz="2600" dirty="0">
                <a:solidFill>
                  <a:schemeClr val="accent4">
                    <a:lumMod val="75000"/>
                  </a:schemeClr>
                </a:solidFill>
              </a:rPr>
              <a:t>ændre sit udsagn </a:t>
            </a:r>
            <a:r>
              <a:rPr lang="da-DK" sz="2600" dirty="0"/>
              <a:t>og lave et nyt udsagn.</a:t>
            </a:r>
          </a:p>
          <a:p>
            <a:pPr marL="0" indent="0">
              <a:buNone/>
            </a:pPr>
            <a:r>
              <a:rPr lang="da-DK" sz="2600" b="1" dirty="0"/>
              <a:t>Nyt udsagn: </a:t>
            </a:r>
            <a:r>
              <a:rPr lang="da-DK" sz="2600" dirty="0"/>
              <a:t>”Alle fugle kan flyve, </a:t>
            </a:r>
            <a:r>
              <a:rPr lang="da-DK" sz="2600" i="1" dirty="0"/>
              <a:t>med mindre</a:t>
            </a:r>
            <a:r>
              <a:rPr lang="da-DK" sz="2600" dirty="0"/>
              <a:t> de har fået klippet vingerne”. </a:t>
            </a:r>
          </a:p>
          <a:p>
            <a:pPr marL="0" indent="0">
              <a:buNone/>
            </a:pPr>
            <a:endParaRPr lang="da-DK" sz="1100" dirty="0"/>
          </a:p>
          <a:p>
            <a:pPr marL="0" indent="0">
              <a:buNone/>
            </a:pPr>
            <a:r>
              <a:rPr lang="da-DK" sz="2600" dirty="0"/>
              <a:t>Nu duer stækkede fugle ikke længere som modeksempel, fordi påstanden jo kun handler om fugle som ikke har fået klippet vingerne. </a:t>
            </a:r>
          </a:p>
          <a:p>
            <a:pPr marL="0" indent="0">
              <a:buNone/>
            </a:pPr>
            <a:endParaRPr lang="da-DK" dirty="0"/>
          </a:p>
          <a:p>
            <a:pPr marL="0" indent="0">
              <a:buNone/>
            </a:pPr>
            <a:endParaRPr lang="da-DK" dirty="0"/>
          </a:p>
          <a:p>
            <a:endParaRPr lang="da-DK" dirty="0"/>
          </a:p>
        </p:txBody>
      </p:sp>
      <p:pic>
        <p:nvPicPr>
          <p:cNvPr id="4" name="Grafik 3" descr="Humlebi">
            <a:extLst>
              <a:ext uri="{FF2B5EF4-FFF2-40B4-BE49-F238E27FC236}">
                <a16:creationId xmlns:a16="http://schemas.microsoft.com/office/drawing/2014/main" id="{C73487F2-0968-4691-8888-C294851BE11F}"/>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7397262" y="726036"/>
            <a:ext cx="603739" cy="603739"/>
          </a:xfrm>
          <a:prstGeom prst="rect">
            <a:avLst/>
          </a:prstGeom>
        </p:spPr>
      </p:pic>
      <p:pic>
        <p:nvPicPr>
          <p:cNvPr id="5" name="Grafik 4" descr="Humlebi">
            <a:extLst>
              <a:ext uri="{FF2B5EF4-FFF2-40B4-BE49-F238E27FC236}">
                <a16:creationId xmlns:a16="http://schemas.microsoft.com/office/drawing/2014/main" id="{18C70E6F-742F-4C90-9BA5-B7857E339588}"/>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8698523" y="230188"/>
            <a:ext cx="603739" cy="603739"/>
          </a:xfrm>
          <a:prstGeom prst="rect">
            <a:avLst/>
          </a:prstGeom>
        </p:spPr>
      </p:pic>
      <p:pic>
        <p:nvPicPr>
          <p:cNvPr id="6" name="Grafik 5" descr="Humlebi">
            <a:extLst>
              <a:ext uri="{FF2B5EF4-FFF2-40B4-BE49-F238E27FC236}">
                <a16:creationId xmlns:a16="http://schemas.microsoft.com/office/drawing/2014/main" id="{70343150-93A7-4684-A6D2-780047B61EEF}"/>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flipH="1">
            <a:off x="8030307" y="1131123"/>
            <a:ext cx="668216" cy="603739"/>
          </a:xfrm>
          <a:prstGeom prst="rect">
            <a:avLst/>
          </a:prstGeom>
        </p:spPr>
      </p:pic>
      <p:sp>
        <p:nvSpPr>
          <p:cNvPr id="7" name="Tekstfelt 6">
            <a:extLst>
              <a:ext uri="{FF2B5EF4-FFF2-40B4-BE49-F238E27FC236}">
                <a16:creationId xmlns:a16="http://schemas.microsoft.com/office/drawing/2014/main" id="{EDE2BD14-83F1-45CB-BB6A-1200EA04B4B9}"/>
              </a:ext>
            </a:extLst>
          </p:cNvPr>
          <p:cNvSpPr txBox="1"/>
          <p:nvPr/>
        </p:nvSpPr>
        <p:spPr>
          <a:xfrm>
            <a:off x="838200" y="5600607"/>
            <a:ext cx="10369062" cy="830997"/>
          </a:xfrm>
          <a:prstGeom prst="rect">
            <a:avLst/>
          </a:prstGeom>
          <a:ln w="28575"/>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400" dirty="0"/>
              <a:t>Hvis man vil tænke videre, må man derfor give </a:t>
            </a:r>
            <a:r>
              <a:rPr lang="da-DK" sz="2400" b="1" dirty="0"/>
              <a:t>et andet modeksempel</a:t>
            </a:r>
            <a:r>
              <a:rPr lang="da-DK" sz="2400" dirty="0"/>
              <a:t> – fx nyudklækkede fugleunger: De </a:t>
            </a:r>
            <a:r>
              <a:rPr lang="da-DK" sz="2400" i="1" dirty="0"/>
              <a:t>er</a:t>
            </a:r>
            <a:r>
              <a:rPr lang="da-DK" sz="2400" dirty="0"/>
              <a:t> fugle, men kan </a:t>
            </a:r>
            <a:r>
              <a:rPr lang="da-DK" sz="2400" i="1" dirty="0"/>
              <a:t>ikke</a:t>
            </a:r>
            <a:r>
              <a:rPr lang="da-DK" sz="2400" dirty="0"/>
              <a:t> flyve (endnu). </a:t>
            </a:r>
          </a:p>
        </p:txBody>
      </p:sp>
    </p:spTree>
    <p:extLst>
      <p:ext uri="{BB962C8B-B14F-4D97-AF65-F5344CB8AC3E}">
        <p14:creationId xmlns:p14="http://schemas.microsoft.com/office/powerpoint/2010/main" val="2767033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4D2DC7-186E-4514-9B79-4CBC7C1B7313}"/>
              </a:ext>
            </a:extLst>
          </p:cNvPr>
          <p:cNvSpPr>
            <a:spLocks noGrp="1"/>
          </p:cNvSpPr>
          <p:nvPr>
            <p:ph type="title"/>
          </p:nvPr>
        </p:nvSpPr>
        <p:spPr/>
        <p:txBody>
          <a:bodyPr/>
          <a:lstStyle/>
          <a:p>
            <a:r>
              <a:rPr lang="da-DK" dirty="0"/>
              <a:t>4. Modeksempler</a:t>
            </a:r>
          </a:p>
        </p:txBody>
      </p:sp>
      <p:sp>
        <p:nvSpPr>
          <p:cNvPr id="3" name="Pladsholder til indhold 2">
            <a:extLst>
              <a:ext uri="{FF2B5EF4-FFF2-40B4-BE49-F238E27FC236}">
                <a16:creationId xmlns:a16="http://schemas.microsoft.com/office/drawing/2014/main" id="{C0D72C7E-A36F-4EDF-BE70-DDE17FA494D0}"/>
              </a:ext>
            </a:extLst>
          </p:cNvPr>
          <p:cNvSpPr>
            <a:spLocks noGrp="1"/>
          </p:cNvSpPr>
          <p:nvPr>
            <p:ph idx="1"/>
          </p:nvPr>
        </p:nvSpPr>
        <p:spPr>
          <a:xfrm>
            <a:off x="838200" y="1825626"/>
            <a:ext cx="10515600" cy="1455713"/>
          </a:xfrm>
        </p:spPr>
        <p:txBody>
          <a:bodyPr>
            <a:normAutofit/>
          </a:bodyPr>
          <a:lstStyle/>
          <a:p>
            <a:r>
              <a:rPr lang="da-DK" dirty="0"/>
              <a:t>Der kan tit være mange </a:t>
            </a:r>
            <a:r>
              <a:rPr lang="da-DK" dirty="0">
                <a:solidFill>
                  <a:schemeClr val="accent2">
                    <a:lumMod val="75000"/>
                  </a:schemeClr>
                </a:solidFill>
              </a:rPr>
              <a:t>forskellige modeksempler til en generel påstand</a:t>
            </a:r>
            <a:r>
              <a:rPr lang="da-DK" dirty="0"/>
              <a:t>. </a:t>
            </a:r>
          </a:p>
        </p:txBody>
      </p:sp>
      <p:sp>
        <p:nvSpPr>
          <p:cNvPr id="4" name="Tekstfelt 3">
            <a:extLst>
              <a:ext uri="{FF2B5EF4-FFF2-40B4-BE49-F238E27FC236}">
                <a16:creationId xmlns:a16="http://schemas.microsoft.com/office/drawing/2014/main" id="{22EFC182-2D8C-4E74-920E-C134F3C450A1}"/>
              </a:ext>
            </a:extLst>
          </p:cNvPr>
          <p:cNvSpPr txBox="1"/>
          <p:nvPr/>
        </p:nvSpPr>
        <p:spPr>
          <a:xfrm>
            <a:off x="6096000" y="5568462"/>
            <a:ext cx="45719" cy="633046"/>
          </a:xfrm>
          <a:prstGeom prst="rect">
            <a:avLst/>
          </a:prstGeom>
          <a:noFill/>
        </p:spPr>
        <p:txBody>
          <a:bodyPr wrap="square" rtlCol="0">
            <a:spAutoFit/>
          </a:bodyPr>
          <a:lstStyle/>
          <a:p>
            <a:endParaRPr lang="da-DK" dirty="0"/>
          </a:p>
        </p:txBody>
      </p:sp>
      <p:sp>
        <p:nvSpPr>
          <p:cNvPr id="5" name="Tekstfelt 4">
            <a:extLst>
              <a:ext uri="{FF2B5EF4-FFF2-40B4-BE49-F238E27FC236}">
                <a16:creationId xmlns:a16="http://schemas.microsoft.com/office/drawing/2014/main" id="{658629E5-3C46-48A0-9B23-B44C5AF87FAE}"/>
              </a:ext>
            </a:extLst>
          </p:cNvPr>
          <p:cNvSpPr txBox="1"/>
          <p:nvPr/>
        </p:nvSpPr>
        <p:spPr>
          <a:xfrm>
            <a:off x="883919" y="3154520"/>
            <a:ext cx="10515600" cy="2677656"/>
          </a:xfrm>
          <a:prstGeom prst="rect">
            <a:avLst/>
          </a:prstGeom>
          <a:noFill/>
          <a:ln w="38100">
            <a:solidFill>
              <a:schemeClr val="accent2">
                <a:lumMod val="75000"/>
              </a:schemeClr>
            </a:solidFill>
          </a:ln>
        </p:spPr>
        <p:txBody>
          <a:bodyPr wrap="square" rtlCol="0">
            <a:spAutoFit/>
          </a:bodyPr>
          <a:lstStyle/>
          <a:p>
            <a:r>
              <a:rPr lang="da-DK" sz="2400" b="1" u="sng" dirty="0" smtClean="0"/>
              <a:t>Eksempel: </a:t>
            </a:r>
            <a:endParaRPr lang="da-DK" sz="2400" b="1" u="sng" dirty="0"/>
          </a:p>
          <a:p>
            <a:r>
              <a:rPr lang="da-DK" sz="2400" dirty="0"/>
              <a:t>Fx kan der ift. udsagnet ”alle fugle kan flyve”, bruges mange ikke-flyvende fugle som modeksempler: pingviner, fugleunger der lige er kommet ud af ægget, strudse, fugle der lige er døde, osv. </a:t>
            </a:r>
          </a:p>
          <a:p>
            <a:endParaRPr lang="da-DK" sz="2400" dirty="0"/>
          </a:p>
          <a:p>
            <a:r>
              <a:rPr lang="da-DK" sz="2400" dirty="0"/>
              <a:t>Hvis man vil sige noget generelt om fugle og flyvning, må man altså tage højde for alle de mulige modeksempler.</a:t>
            </a:r>
          </a:p>
        </p:txBody>
      </p:sp>
      <p:pic>
        <p:nvPicPr>
          <p:cNvPr id="6" name="Grafik 5" descr="Humlebi">
            <a:extLst>
              <a:ext uri="{FF2B5EF4-FFF2-40B4-BE49-F238E27FC236}">
                <a16:creationId xmlns:a16="http://schemas.microsoft.com/office/drawing/2014/main" id="{1353ABDE-D5CB-4730-984F-5A4E89687323}"/>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7397262" y="726036"/>
            <a:ext cx="603739" cy="603739"/>
          </a:xfrm>
          <a:prstGeom prst="rect">
            <a:avLst/>
          </a:prstGeom>
        </p:spPr>
      </p:pic>
      <p:pic>
        <p:nvPicPr>
          <p:cNvPr id="7" name="Grafik 6" descr="Humlebi">
            <a:extLst>
              <a:ext uri="{FF2B5EF4-FFF2-40B4-BE49-F238E27FC236}">
                <a16:creationId xmlns:a16="http://schemas.microsoft.com/office/drawing/2014/main" id="{0AA70C1D-4AC1-49B7-83FF-57B9F15A1058}"/>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8698523" y="230188"/>
            <a:ext cx="603739" cy="603739"/>
          </a:xfrm>
          <a:prstGeom prst="rect">
            <a:avLst/>
          </a:prstGeom>
        </p:spPr>
      </p:pic>
      <p:pic>
        <p:nvPicPr>
          <p:cNvPr id="8" name="Grafik 7" descr="Humlebi">
            <a:extLst>
              <a:ext uri="{FF2B5EF4-FFF2-40B4-BE49-F238E27FC236}">
                <a16:creationId xmlns:a16="http://schemas.microsoft.com/office/drawing/2014/main" id="{C00FE328-7DCF-41F3-A4AB-D3CB89F2A31A}"/>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flipH="1">
            <a:off x="8030307" y="1131123"/>
            <a:ext cx="668216" cy="603739"/>
          </a:xfrm>
          <a:prstGeom prst="rect">
            <a:avLst/>
          </a:prstGeom>
        </p:spPr>
      </p:pic>
    </p:spTree>
    <p:extLst>
      <p:ext uri="{BB962C8B-B14F-4D97-AF65-F5344CB8AC3E}">
        <p14:creationId xmlns:p14="http://schemas.microsoft.com/office/powerpoint/2010/main" val="347275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4D2DC7-186E-4514-9B79-4CBC7C1B7313}"/>
              </a:ext>
            </a:extLst>
          </p:cNvPr>
          <p:cNvSpPr>
            <a:spLocks noGrp="1"/>
          </p:cNvSpPr>
          <p:nvPr>
            <p:ph type="title"/>
          </p:nvPr>
        </p:nvSpPr>
        <p:spPr/>
        <p:txBody>
          <a:bodyPr/>
          <a:lstStyle/>
          <a:p>
            <a:r>
              <a:rPr lang="da-DK" dirty="0"/>
              <a:t>4. Modeksempler</a:t>
            </a:r>
          </a:p>
        </p:txBody>
      </p:sp>
      <p:sp>
        <p:nvSpPr>
          <p:cNvPr id="3" name="Pladsholder til indhold 2">
            <a:extLst>
              <a:ext uri="{FF2B5EF4-FFF2-40B4-BE49-F238E27FC236}">
                <a16:creationId xmlns:a16="http://schemas.microsoft.com/office/drawing/2014/main" id="{C0D72C7E-A36F-4EDF-BE70-DDE17FA494D0}"/>
              </a:ext>
            </a:extLst>
          </p:cNvPr>
          <p:cNvSpPr>
            <a:spLocks noGrp="1"/>
          </p:cNvSpPr>
          <p:nvPr>
            <p:ph idx="1"/>
          </p:nvPr>
        </p:nvSpPr>
        <p:spPr>
          <a:xfrm>
            <a:off x="838200" y="1825626"/>
            <a:ext cx="10515600" cy="1455713"/>
          </a:xfrm>
        </p:spPr>
        <p:txBody>
          <a:bodyPr>
            <a:normAutofit/>
          </a:bodyPr>
          <a:lstStyle/>
          <a:p>
            <a:pPr marL="0" indent="0">
              <a:buNone/>
            </a:pPr>
            <a:r>
              <a:rPr lang="da-DK" dirty="0"/>
              <a:t>Modeksempler fungerer altså på den måde at</a:t>
            </a:r>
            <a:br>
              <a:rPr lang="da-DK" dirty="0"/>
            </a:br>
            <a:r>
              <a:rPr lang="da-DK" dirty="0">
                <a:solidFill>
                  <a:schemeClr val="accent2">
                    <a:lumMod val="75000"/>
                  </a:schemeClr>
                </a:solidFill>
              </a:rPr>
              <a:t>bare ét enkelt eksempel kan skyde en generel påstand ned</a:t>
            </a:r>
            <a:r>
              <a:rPr lang="da-DK" dirty="0"/>
              <a:t>. </a:t>
            </a:r>
          </a:p>
        </p:txBody>
      </p:sp>
      <p:sp>
        <p:nvSpPr>
          <p:cNvPr id="4" name="Tekstfelt 3">
            <a:extLst>
              <a:ext uri="{FF2B5EF4-FFF2-40B4-BE49-F238E27FC236}">
                <a16:creationId xmlns:a16="http://schemas.microsoft.com/office/drawing/2014/main" id="{22EFC182-2D8C-4E74-920E-C134F3C450A1}"/>
              </a:ext>
            </a:extLst>
          </p:cNvPr>
          <p:cNvSpPr txBox="1"/>
          <p:nvPr/>
        </p:nvSpPr>
        <p:spPr>
          <a:xfrm>
            <a:off x="6096000" y="5568462"/>
            <a:ext cx="45719" cy="633046"/>
          </a:xfrm>
          <a:prstGeom prst="rect">
            <a:avLst/>
          </a:prstGeom>
          <a:noFill/>
        </p:spPr>
        <p:txBody>
          <a:bodyPr wrap="square" rtlCol="0">
            <a:spAutoFit/>
          </a:bodyPr>
          <a:lstStyle/>
          <a:p>
            <a:endParaRPr lang="da-DK" dirty="0"/>
          </a:p>
        </p:txBody>
      </p:sp>
      <p:sp>
        <p:nvSpPr>
          <p:cNvPr id="5" name="Tekstfelt 4">
            <a:extLst>
              <a:ext uri="{FF2B5EF4-FFF2-40B4-BE49-F238E27FC236}">
                <a16:creationId xmlns:a16="http://schemas.microsoft.com/office/drawing/2014/main" id="{658629E5-3C46-48A0-9B23-B44C5AF87FAE}"/>
              </a:ext>
            </a:extLst>
          </p:cNvPr>
          <p:cNvSpPr txBox="1"/>
          <p:nvPr/>
        </p:nvSpPr>
        <p:spPr>
          <a:xfrm>
            <a:off x="838200" y="3192981"/>
            <a:ext cx="10515600" cy="1569660"/>
          </a:xfrm>
          <a:prstGeom prst="rect">
            <a:avLst/>
          </a:prstGeom>
          <a:noFill/>
          <a:ln w="38100">
            <a:solidFill>
              <a:schemeClr val="accent2">
                <a:lumMod val="75000"/>
              </a:schemeClr>
            </a:solidFill>
          </a:ln>
        </p:spPr>
        <p:txBody>
          <a:bodyPr wrap="square" rtlCol="0">
            <a:spAutoFit/>
          </a:bodyPr>
          <a:lstStyle/>
          <a:p>
            <a:r>
              <a:rPr lang="da-DK" sz="2400" b="1" u="sng" dirty="0"/>
              <a:t>Eksempel : </a:t>
            </a:r>
          </a:p>
          <a:p>
            <a:r>
              <a:rPr lang="da-DK" sz="2400" dirty="0"/>
              <a:t>Hvis nogen fx siger ”Det kan ikke lade sig gøre at løbe 100 meter på under 10 sekunder”, kan man argumentere imod ved at pege på bare én person i hele verdenshistorien som har løbet så hurtigt, fx Usain Bolt.</a:t>
            </a:r>
          </a:p>
        </p:txBody>
      </p:sp>
      <p:pic>
        <p:nvPicPr>
          <p:cNvPr id="7" name="Graphic 6" descr="Run">
            <a:extLst>
              <a:ext uri="{FF2B5EF4-FFF2-40B4-BE49-F238E27FC236}">
                <a16:creationId xmlns:a16="http://schemas.microsoft.com/office/drawing/2014/main" id="{DA9E543C-01CF-484B-B5A3-61BBA6C6B672}"/>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6576609" y="5215596"/>
            <a:ext cx="914400" cy="914400"/>
          </a:xfrm>
          <a:prstGeom prst="rect">
            <a:avLst/>
          </a:prstGeom>
        </p:spPr>
      </p:pic>
      <p:pic>
        <p:nvPicPr>
          <p:cNvPr id="9" name="Graphic 8" descr="Crawl">
            <a:extLst>
              <a:ext uri="{FF2B5EF4-FFF2-40B4-BE49-F238E27FC236}">
                <a16:creationId xmlns:a16="http://schemas.microsoft.com/office/drawing/2014/main" id="{C1C61338-ACCA-4786-9881-4EC2BF17DDE1}"/>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3652800" y="5287108"/>
            <a:ext cx="914400" cy="914400"/>
          </a:xfrm>
          <a:prstGeom prst="rect">
            <a:avLst/>
          </a:prstGeom>
        </p:spPr>
      </p:pic>
      <p:pic>
        <p:nvPicPr>
          <p:cNvPr id="11" name="Graphic 10" descr="Walk">
            <a:extLst>
              <a:ext uri="{FF2B5EF4-FFF2-40B4-BE49-F238E27FC236}">
                <a16:creationId xmlns:a16="http://schemas.microsoft.com/office/drawing/2014/main" id="{BA74CF86-46E1-4A0C-B14C-89858EAD8CA4}"/>
              </a:ext>
            </a:extLst>
          </p:cNvPr>
          <p:cNvPicPr>
            <a:picLocks noChangeAspect="1"/>
          </p:cNvPicPr>
          <p:nvPr/>
        </p:nvPicPr>
        <p:blipFill>
          <a:blip r:embed="rId7" cstate="hq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5029719" y="5215596"/>
            <a:ext cx="914400" cy="914400"/>
          </a:xfrm>
          <a:prstGeom prst="rect">
            <a:avLst/>
          </a:prstGeom>
        </p:spPr>
      </p:pic>
    </p:spTree>
    <p:extLst>
      <p:ext uri="{BB962C8B-B14F-4D97-AF65-F5344CB8AC3E}">
        <p14:creationId xmlns:p14="http://schemas.microsoft.com/office/powerpoint/2010/main" val="92396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4D2DC7-186E-4514-9B79-4CBC7C1B7313}"/>
              </a:ext>
            </a:extLst>
          </p:cNvPr>
          <p:cNvSpPr>
            <a:spLocks noGrp="1"/>
          </p:cNvSpPr>
          <p:nvPr>
            <p:ph type="title"/>
          </p:nvPr>
        </p:nvSpPr>
        <p:spPr/>
        <p:txBody>
          <a:bodyPr/>
          <a:lstStyle/>
          <a:p>
            <a:r>
              <a:rPr lang="da-DK" dirty="0"/>
              <a:t>4. Modeksempler</a:t>
            </a:r>
          </a:p>
        </p:txBody>
      </p:sp>
      <p:sp>
        <p:nvSpPr>
          <p:cNvPr id="3" name="Pladsholder til indhold 2">
            <a:extLst>
              <a:ext uri="{FF2B5EF4-FFF2-40B4-BE49-F238E27FC236}">
                <a16:creationId xmlns:a16="http://schemas.microsoft.com/office/drawing/2014/main" id="{C0D72C7E-A36F-4EDF-BE70-DDE17FA494D0}"/>
              </a:ext>
            </a:extLst>
          </p:cNvPr>
          <p:cNvSpPr>
            <a:spLocks noGrp="1"/>
          </p:cNvSpPr>
          <p:nvPr>
            <p:ph idx="1"/>
          </p:nvPr>
        </p:nvSpPr>
        <p:spPr>
          <a:xfrm>
            <a:off x="838200" y="1825626"/>
            <a:ext cx="10515600" cy="1455713"/>
          </a:xfrm>
        </p:spPr>
        <p:txBody>
          <a:bodyPr>
            <a:normAutofit/>
          </a:bodyPr>
          <a:lstStyle/>
          <a:p>
            <a:pPr marL="0" indent="0">
              <a:buNone/>
            </a:pPr>
            <a:r>
              <a:rPr lang="da-DK" dirty="0"/>
              <a:t>Modeksempler kan være gode til at </a:t>
            </a:r>
            <a:r>
              <a:rPr lang="da-DK" dirty="0" smtClean="0">
                <a:solidFill>
                  <a:schemeClr val="accent2">
                    <a:lumMod val="75000"/>
                  </a:schemeClr>
                </a:solidFill>
              </a:rPr>
              <a:t>undersøge, </a:t>
            </a:r>
            <a:r>
              <a:rPr lang="da-DK" dirty="0">
                <a:solidFill>
                  <a:schemeClr val="accent2">
                    <a:lumMod val="75000"/>
                  </a:schemeClr>
                </a:solidFill>
              </a:rPr>
              <a:t/>
            </a:r>
            <a:br>
              <a:rPr lang="da-DK" dirty="0">
                <a:solidFill>
                  <a:schemeClr val="accent2">
                    <a:lumMod val="75000"/>
                  </a:schemeClr>
                </a:solidFill>
              </a:rPr>
            </a:br>
            <a:r>
              <a:rPr lang="da-DK" dirty="0">
                <a:solidFill>
                  <a:schemeClr val="accent2">
                    <a:lumMod val="75000"/>
                  </a:schemeClr>
                </a:solidFill>
              </a:rPr>
              <a:t>hvad en person egentlig prøver at sige</a:t>
            </a:r>
            <a:r>
              <a:rPr lang="da-DK" dirty="0"/>
              <a:t>. </a:t>
            </a:r>
          </a:p>
        </p:txBody>
      </p:sp>
      <p:sp>
        <p:nvSpPr>
          <p:cNvPr id="4" name="Tekstfelt 3">
            <a:extLst>
              <a:ext uri="{FF2B5EF4-FFF2-40B4-BE49-F238E27FC236}">
                <a16:creationId xmlns:a16="http://schemas.microsoft.com/office/drawing/2014/main" id="{22EFC182-2D8C-4E74-920E-C134F3C450A1}"/>
              </a:ext>
            </a:extLst>
          </p:cNvPr>
          <p:cNvSpPr txBox="1"/>
          <p:nvPr/>
        </p:nvSpPr>
        <p:spPr>
          <a:xfrm>
            <a:off x="6096000" y="5568462"/>
            <a:ext cx="45719" cy="633046"/>
          </a:xfrm>
          <a:prstGeom prst="rect">
            <a:avLst/>
          </a:prstGeom>
          <a:noFill/>
        </p:spPr>
        <p:txBody>
          <a:bodyPr wrap="square" rtlCol="0">
            <a:spAutoFit/>
          </a:bodyPr>
          <a:lstStyle/>
          <a:p>
            <a:endParaRPr lang="da-DK" dirty="0"/>
          </a:p>
        </p:txBody>
      </p:sp>
      <p:sp>
        <p:nvSpPr>
          <p:cNvPr id="5" name="Tekstfelt 4">
            <a:extLst>
              <a:ext uri="{FF2B5EF4-FFF2-40B4-BE49-F238E27FC236}">
                <a16:creationId xmlns:a16="http://schemas.microsoft.com/office/drawing/2014/main" id="{658629E5-3C46-48A0-9B23-B44C5AF87FAE}"/>
              </a:ext>
            </a:extLst>
          </p:cNvPr>
          <p:cNvSpPr txBox="1"/>
          <p:nvPr/>
        </p:nvSpPr>
        <p:spPr>
          <a:xfrm>
            <a:off x="883919" y="2993879"/>
            <a:ext cx="10515600" cy="2462213"/>
          </a:xfrm>
          <a:prstGeom prst="rect">
            <a:avLst/>
          </a:prstGeom>
          <a:noFill/>
          <a:ln w="38100">
            <a:solidFill>
              <a:schemeClr val="accent2">
                <a:lumMod val="75000"/>
              </a:schemeClr>
            </a:solidFill>
          </a:ln>
        </p:spPr>
        <p:txBody>
          <a:bodyPr wrap="square" rtlCol="0">
            <a:spAutoFit/>
          </a:bodyPr>
          <a:lstStyle/>
          <a:p>
            <a:r>
              <a:rPr lang="da-DK" sz="2400" b="1" u="sng" dirty="0"/>
              <a:t>Eksempel : </a:t>
            </a:r>
          </a:p>
          <a:p>
            <a:r>
              <a:rPr lang="da-DK" sz="2400" dirty="0"/>
              <a:t>I eksemplet med at kunne løbe 100 meter på under 10 sekunder, kan man svare: ”Ok, men det jeg mente var, at det kan ikke lade sig gøre for </a:t>
            </a:r>
            <a:r>
              <a:rPr lang="da-DK" sz="2400" i="1" dirty="0"/>
              <a:t>almindelige mennesker</a:t>
            </a:r>
            <a:r>
              <a:rPr lang="da-DK" sz="2400" dirty="0"/>
              <a:t> – fx børn i en idrætstime – at løbe 100 meter på under 10 sekunder”. </a:t>
            </a:r>
          </a:p>
          <a:p>
            <a:endParaRPr lang="da-DK" sz="1000" dirty="0"/>
          </a:p>
          <a:p>
            <a:r>
              <a:rPr lang="da-DK" sz="2400" dirty="0"/>
              <a:t>På den måde kan modeksemplet betyde at man udtrykker sig med større præcision. Det er som regel en fordel.</a:t>
            </a:r>
          </a:p>
        </p:txBody>
      </p:sp>
      <p:pic>
        <p:nvPicPr>
          <p:cNvPr id="6" name="Graphic 5" descr="Crawl">
            <a:extLst>
              <a:ext uri="{FF2B5EF4-FFF2-40B4-BE49-F238E27FC236}">
                <a16:creationId xmlns:a16="http://schemas.microsoft.com/office/drawing/2014/main" id="{89A2C4A1-0272-4190-8A59-6427C5454FDD}"/>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3652800" y="5287108"/>
            <a:ext cx="914400" cy="914400"/>
          </a:xfrm>
          <a:prstGeom prst="rect">
            <a:avLst/>
          </a:prstGeom>
        </p:spPr>
      </p:pic>
      <p:pic>
        <p:nvPicPr>
          <p:cNvPr id="7" name="Graphic 6" descr="Walk">
            <a:extLst>
              <a:ext uri="{FF2B5EF4-FFF2-40B4-BE49-F238E27FC236}">
                <a16:creationId xmlns:a16="http://schemas.microsoft.com/office/drawing/2014/main" id="{2BE44371-2158-4CE8-81D9-DDB5926B6161}"/>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5029719" y="5215596"/>
            <a:ext cx="914400" cy="914400"/>
          </a:xfrm>
          <a:prstGeom prst="rect">
            <a:avLst/>
          </a:prstGeom>
        </p:spPr>
      </p:pic>
      <p:pic>
        <p:nvPicPr>
          <p:cNvPr id="8" name="Graphic 7" descr="Run">
            <a:extLst>
              <a:ext uri="{FF2B5EF4-FFF2-40B4-BE49-F238E27FC236}">
                <a16:creationId xmlns:a16="http://schemas.microsoft.com/office/drawing/2014/main" id="{2412EC45-6909-49B1-8694-33E345327482}"/>
              </a:ext>
            </a:extLst>
          </p:cNvPr>
          <p:cNvPicPr>
            <a:picLocks noChangeAspect="1"/>
          </p:cNvPicPr>
          <p:nvPr/>
        </p:nvPicPr>
        <p:blipFill>
          <a:blip r:embed="rId7" cstate="hq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6576609" y="5215596"/>
            <a:ext cx="914400" cy="914400"/>
          </a:xfrm>
          <a:prstGeom prst="rect">
            <a:avLst/>
          </a:prstGeom>
        </p:spPr>
      </p:pic>
    </p:spTree>
    <p:extLst>
      <p:ext uri="{BB962C8B-B14F-4D97-AF65-F5344CB8AC3E}">
        <p14:creationId xmlns:p14="http://schemas.microsoft.com/office/powerpoint/2010/main" val="4210782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91F32EBA-ED97-466E-8CFA-8382584155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0CCBEBF-4155-4984-B245-007B7A6283A1}"/>
              </a:ext>
            </a:extLst>
          </p:cNvPr>
          <p:cNvSpPr>
            <a:spLocks noGrp="1"/>
          </p:cNvSpPr>
          <p:nvPr>
            <p:ph type="title"/>
          </p:nvPr>
        </p:nvSpPr>
        <p:spPr>
          <a:xfrm>
            <a:off x="965199" y="851517"/>
            <a:ext cx="5130795" cy="1461778"/>
          </a:xfrm>
        </p:spPr>
        <p:txBody>
          <a:bodyPr>
            <a:normAutofit/>
          </a:bodyPr>
          <a:lstStyle/>
          <a:p>
            <a:r>
              <a:rPr lang="da-DK" sz="4000" b="1" dirty="0">
                <a:solidFill>
                  <a:srgbClr val="C00000"/>
                </a:solidFill>
              </a:rPr>
              <a:t>Oversigt</a:t>
            </a:r>
          </a:p>
        </p:txBody>
      </p:sp>
      <p:sp>
        <p:nvSpPr>
          <p:cNvPr id="3" name="Pladsholder til indhold 2">
            <a:extLst>
              <a:ext uri="{FF2B5EF4-FFF2-40B4-BE49-F238E27FC236}">
                <a16:creationId xmlns:a16="http://schemas.microsoft.com/office/drawing/2014/main" id="{E669172D-C96D-4A72-AEF2-D17F49EA6710}"/>
              </a:ext>
            </a:extLst>
          </p:cNvPr>
          <p:cNvSpPr>
            <a:spLocks noGrp="1"/>
          </p:cNvSpPr>
          <p:nvPr>
            <p:ph idx="1"/>
          </p:nvPr>
        </p:nvSpPr>
        <p:spPr>
          <a:xfrm>
            <a:off x="965198" y="2206487"/>
            <a:ext cx="6986106" cy="4055165"/>
          </a:xfrm>
        </p:spPr>
        <p:txBody>
          <a:bodyPr>
            <a:normAutofit/>
          </a:bodyPr>
          <a:lstStyle/>
          <a:p>
            <a:pPr marL="0" indent="0">
              <a:buNone/>
            </a:pPr>
            <a:r>
              <a:rPr lang="da-DK" sz="2400" dirty="0"/>
              <a:t>Denne præsentation handler om nogle af de redskaber, vi kan bruge i vores tankeprocesser og diskussioner. </a:t>
            </a:r>
          </a:p>
          <a:p>
            <a:pPr marL="0" indent="0">
              <a:buNone/>
            </a:pPr>
            <a:r>
              <a:rPr lang="da-DK" sz="2400" b="1" dirty="0"/>
              <a:t>Indhold:</a:t>
            </a:r>
          </a:p>
          <a:p>
            <a:pPr marL="971550" lvl="1" indent="-514350">
              <a:buFont typeface="+mj-lt"/>
              <a:buAutoNum type="arabicPeriod"/>
            </a:pPr>
            <a:r>
              <a:rPr lang="da-DK" dirty="0"/>
              <a:t>Argumentationsteori</a:t>
            </a:r>
          </a:p>
          <a:p>
            <a:pPr marL="971550" lvl="1" indent="-514350">
              <a:buFont typeface="+mj-lt"/>
              <a:buAutoNum type="arabicPeriod"/>
            </a:pPr>
            <a:r>
              <a:rPr lang="da-DK" dirty="0"/>
              <a:t>Argumenter, argumentation og konklusioner</a:t>
            </a:r>
          </a:p>
          <a:p>
            <a:pPr lvl="2"/>
            <a:r>
              <a:rPr lang="da-DK" sz="2400" dirty="0"/>
              <a:t>Betydning af sammenhæng</a:t>
            </a:r>
          </a:p>
          <a:p>
            <a:pPr lvl="2"/>
            <a:r>
              <a:rPr lang="da-DK" sz="2400" dirty="0"/>
              <a:t>Betydning af at have god grund til at tro</a:t>
            </a:r>
          </a:p>
          <a:p>
            <a:pPr marL="971550" lvl="1" indent="-514350">
              <a:buFont typeface="+mj-lt"/>
              <a:buAutoNum type="arabicPeriod"/>
            </a:pPr>
            <a:r>
              <a:rPr lang="da-DK" dirty="0"/>
              <a:t>Fejlslutninger</a:t>
            </a:r>
          </a:p>
          <a:p>
            <a:pPr marL="971550" lvl="1" indent="-514350">
              <a:buFont typeface="+mj-lt"/>
              <a:buAutoNum type="arabicPeriod"/>
            </a:pPr>
            <a:r>
              <a:rPr lang="da-DK" dirty="0"/>
              <a:t>Modeksempler</a:t>
            </a:r>
          </a:p>
        </p:txBody>
      </p:sp>
      <p:sp>
        <p:nvSpPr>
          <p:cNvPr id="25" name="Freeform: Shape 24">
            <a:extLst>
              <a:ext uri="{FF2B5EF4-FFF2-40B4-BE49-F238E27FC236}">
                <a16:creationId xmlns:a16="http://schemas.microsoft.com/office/drawing/2014/main" id="{62A38935-BB53-4DF7-A56E-48DD25B685D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Connected">
            <a:extLst>
              <a:ext uri="{FF2B5EF4-FFF2-40B4-BE49-F238E27FC236}">
                <a16:creationId xmlns:a16="http://schemas.microsoft.com/office/drawing/2014/main" id="{CDF6D62A-AEF8-4DB8-A1B6-F013E4D9FF6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535330" y="2105470"/>
            <a:ext cx="3217333" cy="3217333"/>
          </a:xfrm>
          <a:prstGeom prst="rect">
            <a:avLst/>
          </a:prstGeom>
        </p:spPr>
      </p:pic>
    </p:spTree>
    <p:extLst>
      <p:ext uri="{BB962C8B-B14F-4D97-AF65-F5344CB8AC3E}">
        <p14:creationId xmlns:p14="http://schemas.microsoft.com/office/powerpoint/2010/main" val="37753651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id="{91F32EBA-ED97-466E-8CFA-8382584155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0B39D7-8407-4393-92C1-81A91C40E50E}"/>
              </a:ext>
            </a:extLst>
          </p:cNvPr>
          <p:cNvSpPr>
            <a:spLocks noGrp="1"/>
          </p:cNvSpPr>
          <p:nvPr>
            <p:ph type="title"/>
          </p:nvPr>
        </p:nvSpPr>
        <p:spPr>
          <a:xfrm>
            <a:off x="965199" y="851517"/>
            <a:ext cx="5130795" cy="1461778"/>
          </a:xfrm>
        </p:spPr>
        <p:txBody>
          <a:bodyPr>
            <a:normAutofit/>
          </a:bodyPr>
          <a:lstStyle/>
          <a:p>
            <a:r>
              <a:rPr lang="da-DK" sz="4000" b="1"/>
              <a:t>Vil I arbejde videre med emnerne?</a:t>
            </a:r>
          </a:p>
        </p:txBody>
      </p:sp>
      <p:sp>
        <p:nvSpPr>
          <p:cNvPr id="3" name="Content Placeholder 2">
            <a:extLst>
              <a:ext uri="{FF2B5EF4-FFF2-40B4-BE49-F238E27FC236}">
                <a16:creationId xmlns:a16="http://schemas.microsoft.com/office/drawing/2014/main" id="{A3D7F9CD-3A65-4E62-B5A4-0CA8AC7E1790}"/>
              </a:ext>
            </a:extLst>
          </p:cNvPr>
          <p:cNvSpPr>
            <a:spLocks noGrp="1"/>
          </p:cNvSpPr>
          <p:nvPr>
            <p:ph idx="1"/>
          </p:nvPr>
        </p:nvSpPr>
        <p:spPr>
          <a:xfrm>
            <a:off x="965200" y="3006970"/>
            <a:ext cx="4545169" cy="2577484"/>
          </a:xfrm>
        </p:spPr>
        <p:txBody>
          <a:bodyPr>
            <a:normAutofit/>
          </a:bodyPr>
          <a:lstStyle/>
          <a:p>
            <a:r>
              <a:rPr lang="da-DK" sz="3200" dirty="0"/>
              <a:t>Øvelser: Argumentation</a:t>
            </a:r>
          </a:p>
          <a:p>
            <a:r>
              <a:rPr lang="da-DK" sz="3200"/>
              <a:t>Øvelser: </a:t>
            </a:r>
            <a:r>
              <a:rPr lang="da-DK" sz="3200" dirty="0"/>
              <a:t>Modeksempler</a:t>
            </a:r>
          </a:p>
        </p:txBody>
      </p:sp>
      <p:pic>
        <p:nvPicPr>
          <p:cNvPr id="6" name="Picture 5" descr="A picture containing photo, small, different, sitting&#10;&#10;Description automatically generated">
            <a:extLst>
              <a:ext uri="{FF2B5EF4-FFF2-40B4-BE49-F238E27FC236}">
                <a16:creationId xmlns:a16="http://schemas.microsoft.com/office/drawing/2014/main" id="{1F719652-10AE-4C0E-8A62-13DAD114C56D}"/>
              </a:ext>
            </a:extLst>
          </p:cNvPr>
          <p:cNvPicPr>
            <a:picLocks noChangeAspect="1"/>
          </p:cNvPicPr>
          <p:nvPr/>
        </p:nvPicPr>
        <p:blipFill rotWithShape="1">
          <a:blip r:embed="rId3">
            <a:extLst>
              <a:ext uri="{28A0092B-C50C-407E-A947-70E740481C1C}">
                <a14:useLocalDpi xmlns:a14="http://schemas.microsoft.com/office/drawing/2010/main" val="0"/>
              </a:ext>
            </a:extLst>
          </a:blip>
          <a:srcRect t="770" b="2593"/>
          <a:stretch/>
        </p:blipFill>
        <p:spPr>
          <a:xfrm flipH="1">
            <a:off x="5510369" y="851517"/>
            <a:ext cx="6184807" cy="5154967"/>
          </a:xfrm>
          <a:custGeom>
            <a:avLst/>
            <a:gdLst/>
            <a:ahLst/>
            <a:cxnLst/>
            <a:rect l="l" t="t" r="r" b="b"/>
            <a:pathLst>
              <a:path w="5846002" h="4872577">
                <a:moveTo>
                  <a:pt x="343285" y="2953992"/>
                </a:moveTo>
                <a:cubicBezTo>
                  <a:pt x="343285" y="2953992"/>
                  <a:pt x="343285" y="2953992"/>
                  <a:pt x="849063" y="2953992"/>
                </a:cubicBezTo>
                <a:cubicBezTo>
                  <a:pt x="880743" y="2953992"/>
                  <a:pt x="911330" y="2971406"/>
                  <a:pt x="926624" y="2999703"/>
                </a:cubicBezTo>
                <a:cubicBezTo>
                  <a:pt x="926624" y="2999703"/>
                  <a:pt x="926624" y="2999703"/>
                  <a:pt x="1180059" y="3436136"/>
                </a:cubicBezTo>
                <a:cubicBezTo>
                  <a:pt x="1196445" y="3463345"/>
                  <a:pt x="1196445" y="3498172"/>
                  <a:pt x="1180059" y="3525382"/>
                </a:cubicBezTo>
                <a:cubicBezTo>
                  <a:pt x="1180059" y="3525382"/>
                  <a:pt x="1180059" y="3525382"/>
                  <a:pt x="926624" y="3961814"/>
                </a:cubicBezTo>
                <a:cubicBezTo>
                  <a:pt x="911330" y="3990111"/>
                  <a:pt x="880743" y="4007525"/>
                  <a:pt x="849063" y="4007525"/>
                </a:cubicBezTo>
                <a:cubicBezTo>
                  <a:pt x="849063" y="4007525"/>
                  <a:pt x="849063" y="4007525"/>
                  <a:pt x="343285" y="4007525"/>
                </a:cubicBezTo>
                <a:cubicBezTo>
                  <a:pt x="310513" y="4007525"/>
                  <a:pt x="281019" y="3990111"/>
                  <a:pt x="264633" y="3961814"/>
                </a:cubicBezTo>
                <a:cubicBezTo>
                  <a:pt x="264633" y="3961814"/>
                  <a:pt x="264633" y="3961814"/>
                  <a:pt x="12290" y="3525382"/>
                </a:cubicBezTo>
                <a:cubicBezTo>
                  <a:pt x="-4096" y="3498172"/>
                  <a:pt x="-4096" y="3463345"/>
                  <a:pt x="12290" y="3436136"/>
                </a:cubicBezTo>
                <a:cubicBezTo>
                  <a:pt x="12290" y="3436136"/>
                  <a:pt x="12290" y="3436136"/>
                  <a:pt x="264633" y="2999703"/>
                </a:cubicBezTo>
                <a:cubicBezTo>
                  <a:pt x="281019" y="2971406"/>
                  <a:pt x="310513" y="2953992"/>
                  <a:pt x="343285" y="2953992"/>
                </a:cubicBezTo>
                <a:close/>
                <a:moveTo>
                  <a:pt x="2353334" y="538808"/>
                </a:moveTo>
                <a:cubicBezTo>
                  <a:pt x="2353334" y="538808"/>
                  <a:pt x="2353334" y="538808"/>
                  <a:pt x="2613403" y="538808"/>
                </a:cubicBezTo>
                <a:lnTo>
                  <a:pt x="2643742" y="538808"/>
                </a:lnTo>
                <a:lnTo>
                  <a:pt x="2672692" y="588661"/>
                </a:lnTo>
                <a:cubicBezTo>
                  <a:pt x="2713002" y="658078"/>
                  <a:pt x="2759909" y="738855"/>
                  <a:pt x="2814491" y="832849"/>
                </a:cubicBezTo>
                <a:cubicBezTo>
                  <a:pt x="2839586" y="874521"/>
                  <a:pt x="2839586" y="927860"/>
                  <a:pt x="2814491" y="969531"/>
                </a:cubicBezTo>
                <a:cubicBezTo>
                  <a:pt x="2814491" y="969531"/>
                  <a:pt x="2814491" y="969531"/>
                  <a:pt x="2426350" y="1637936"/>
                </a:cubicBezTo>
                <a:cubicBezTo>
                  <a:pt x="2402927" y="1681274"/>
                  <a:pt x="2356083" y="1707943"/>
                  <a:pt x="2307565" y="1707943"/>
                </a:cubicBezTo>
                <a:cubicBezTo>
                  <a:pt x="2307565" y="1707943"/>
                  <a:pt x="2307565" y="1707943"/>
                  <a:pt x="1532956" y="1707943"/>
                </a:cubicBezTo>
                <a:cubicBezTo>
                  <a:pt x="1520409" y="1707943"/>
                  <a:pt x="1508175" y="1706276"/>
                  <a:pt x="1496490" y="1703099"/>
                </a:cubicBezTo>
                <a:lnTo>
                  <a:pt x="1471408" y="1692583"/>
                </a:lnTo>
                <a:lnTo>
                  <a:pt x="1486736" y="1666073"/>
                </a:lnTo>
                <a:cubicBezTo>
                  <a:pt x="1625328" y="1426376"/>
                  <a:pt x="1802725" y="1119564"/>
                  <a:pt x="2029793" y="726844"/>
                </a:cubicBezTo>
                <a:cubicBezTo>
                  <a:pt x="2097197" y="610441"/>
                  <a:pt x="2218525" y="538808"/>
                  <a:pt x="2353334" y="538808"/>
                </a:cubicBezTo>
                <a:close/>
                <a:moveTo>
                  <a:pt x="1487085" y="0"/>
                </a:moveTo>
                <a:cubicBezTo>
                  <a:pt x="1487085" y="0"/>
                  <a:pt x="1487085" y="0"/>
                  <a:pt x="2360840" y="0"/>
                </a:cubicBezTo>
                <a:cubicBezTo>
                  <a:pt x="2415568" y="0"/>
                  <a:pt x="2468407" y="30084"/>
                  <a:pt x="2494828" y="78969"/>
                </a:cubicBezTo>
                <a:cubicBezTo>
                  <a:pt x="2494828" y="78969"/>
                  <a:pt x="2494828" y="78969"/>
                  <a:pt x="2729665" y="483373"/>
                </a:cubicBezTo>
                <a:lnTo>
                  <a:pt x="2756194" y="529058"/>
                </a:lnTo>
                <a:lnTo>
                  <a:pt x="2735320" y="529058"/>
                </a:lnTo>
                <a:lnTo>
                  <a:pt x="2636659" y="529058"/>
                </a:lnTo>
                <a:lnTo>
                  <a:pt x="2593799" y="455250"/>
                </a:lnTo>
                <a:cubicBezTo>
                  <a:pt x="2430052" y="173267"/>
                  <a:pt x="2430052" y="173267"/>
                  <a:pt x="2430052" y="173267"/>
                </a:cubicBezTo>
                <a:cubicBezTo>
                  <a:pt x="2406629" y="129929"/>
                  <a:pt x="2359785" y="103259"/>
                  <a:pt x="2311267" y="103259"/>
                </a:cubicBezTo>
                <a:cubicBezTo>
                  <a:pt x="1536658" y="103259"/>
                  <a:pt x="1536658" y="103259"/>
                  <a:pt x="1536658" y="103259"/>
                </a:cubicBezTo>
                <a:cubicBezTo>
                  <a:pt x="1486468" y="103259"/>
                  <a:pt x="1441296" y="129929"/>
                  <a:pt x="1416201" y="173267"/>
                </a:cubicBezTo>
                <a:cubicBezTo>
                  <a:pt x="1029733" y="841671"/>
                  <a:pt x="1029733" y="841671"/>
                  <a:pt x="1029733" y="841671"/>
                </a:cubicBezTo>
                <a:cubicBezTo>
                  <a:pt x="1004637" y="883343"/>
                  <a:pt x="1004637" y="936682"/>
                  <a:pt x="1029733" y="978353"/>
                </a:cubicBezTo>
                <a:cubicBezTo>
                  <a:pt x="1416201" y="1646758"/>
                  <a:pt x="1416201" y="1646758"/>
                  <a:pt x="1416201" y="1646758"/>
                </a:cubicBezTo>
                <a:cubicBezTo>
                  <a:pt x="1428749" y="1668427"/>
                  <a:pt x="1446315" y="1685929"/>
                  <a:pt x="1467019" y="1698013"/>
                </a:cubicBezTo>
                <a:lnTo>
                  <a:pt x="1472899" y="1700478"/>
                </a:lnTo>
                <a:lnTo>
                  <a:pt x="1441377" y="1754996"/>
                </a:lnTo>
                <a:lnTo>
                  <a:pt x="1417933" y="1795543"/>
                </a:lnTo>
                <a:lnTo>
                  <a:pt x="1442249" y="1805738"/>
                </a:lnTo>
                <a:cubicBezTo>
                  <a:pt x="1455430" y="1809322"/>
                  <a:pt x="1469230" y="1811202"/>
                  <a:pt x="1483383" y="1811202"/>
                </a:cubicBezTo>
                <a:cubicBezTo>
                  <a:pt x="2357138" y="1811202"/>
                  <a:pt x="2357138" y="1811202"/>
                  <a:pt x="2357138" y="1811202"/>
                </a:cubicBezTo>
                <a:cubicBezTo>
                  <a:pt x="2411866" y="1811202"/>
                  <a:pt x="2464705" y="1781120"/>
                  <a:pt x="2491126" y="1732235"/>
                </a:cubicBezTo>
                <a:cubicBezTo>
                  <a:pt x="2928947" y="978278"/>
                  <a:pt x="2928947" y="978278"/>
                  <a:pt x="2928947" y="978278"/>
                </a:cubicBezTo>
                <a:cubicBezTo>
                  <a:pt x="2957254" y="931274"/>
                  <a:pt x="2957254" y="871108"/>
                  <a:pt x="2928947" y="824102"/>
                </a:cubicBezTo>
                <a:cubicBezTo>
                  <a:pt x="2874220" y="729858"/>
                  <a:pt x="2826333" y="647394"/>
                  <a:pt x="2784432" y="575238"/>
                </a:cubicBezTo>
                <a:lnTo>
                  <a:pt x="2763277" y="538808"/>
                </a:lnTo>
                <a:lnTo>
                  <a:pt x="2861280" y="538808"/>
                </a:lnTo>
                <a:cubicBezTo>
                  <a:pt x="3166048" y="538808"/>
                  <a:pt x="3653676" y="538808"/>
                  <a:pt x="4433881" y="538808"/>
                </a:cubicBezTo>
                <a:cubicBezTo>
                  <a:pt x="4564197" y="538808"/>
                  <a:pt x="4690018" y="610441"/>
                  <a:pt x="4752929" y="726844"/>
                </a:cubicBezTo>
                <a:cubicBezTo>
                  <a:pt x="4752929" y="726844"/>
                  <a:pt x="4752929" y="726844"/>
                  <a:pt x="5795449" y="2522134"/>
                </a:cubicBezTo>
                <a:cubicBezTo>
                  <a:pt x="5862854" y="2634060"/>
                  <a:pt x="5862854" y="2777325"/>
                  <a:pt x="5795449" y="2889251"/>
                </a:cubicBezTo>
                <a:cubicBezTo>
                  <a:pt x="5795449" y="2889251"/>
                  <a:pt x="5795449" y="2889251"/>
                  <a:pt x="4752929" y="4684542"/>
                </a:cubicBezTo>
                <a:cubicBezTo>
                  <a:pt x="4690018" y="4800945"/>
                  <a:pt x="4564197" y="4872577"/>
                  <a:pt x="4433881" y="4872577"/>
                </a:cubicBezTo>
                <a:cubicBezTo>
                  <a:pt x="4433881" y="4872577"/>
                  <a:pt x="4433881" y="4872577"/>
                  <a:pt x="2353334" y="4872577"/>
                </a:cubicBezTo>
                <a:cubicBezTo>
                  <a:pt x="2218525" y="4872577"/>
                  <a:pt x="2097197" y="4800945"/>
                  <a:pt x="2029793" y="4684542"/>
                </a:cubicBezTo>
                <a:cubicBezTo>
                  <a:pt x="2029793" y="4684542"/>
                  <a:pt x="2029793" y="4684542"/>
                  <a:pt x="991766" y="2889251"/>
                </a:cubicBezTo>
                <a:cubicBezTo>
                  <a:pt x="924361" y="2777325"/>
                  <a:pt x="924361" y="2634060"/>
                  <a:pt x="991766" y="2522134"/>
                </a:cubicBezTo>
                <a:cubicBezTo>
                  <a:pt x="991766" y="2522134"/>
                  <a:pt x="991766" y="2522134"/>
                  <a:pt x="1377193" y="1855530"/>
                </a:cubicBezTo>
                <a:lnTo>
                  <a:pt x="1409676" y="1799352"/>
                </a:lnTo>
                <a:lnTo>
                  <a:pt x="1408533" y="1798873"/>
                </a:lnTo>
                <a:cubicBezTo>
                  <a:pt x="1385179" y="1785241"/>
                  <a:pt x="1365364" y="1765500"/>
                  <a:pt x="1351210" y="1741057"/>
                </a:cubicBezTo>
                <a:cubicBezTo>
                  <a:pt x="1351210" y="1741057"/>
                  <a:pt x="1351210" y="1741057"/>
                  <a:pt x="915276" y="987100"/>
                </a:cubicBezTo>
                <a:cubicBezTo>
                  <a:pt x="886968" y="940096"/>
                  <a:pt x="886968" y="879930"/>
                  <a:pt x="915276" y="832924"/>
                </a:cubicBezTo>
                <a:cubicBezTo>
                  <a:pt x="915276" y="832924"/>
                  <a:pt x="915276" y="832924"/>
                  <a:pt x="1351210" y="78969"/>
                </a:cubicBezTo>
                <a:cubicBezTo>
                  <a:pt x="1379517" y="30084"/>
                  <a:pt x="1430471" y="0"/>
                  <a:pt x="1487085" y="0"/>
                </a:cubicBezTo>
                <a:close/>
              </a:path>
            </a:pathLst>
          </a:custGeom>
        </p:spPr>
      </p:pic>
    </p:spTree>
    <p:extLst>
      <p:ext uri="{BB962C8B-B14F-4D97-AF65-F5344CB8AC3E}">
        <p14:creationId xmlns:p14="http://schemas.microsoft.com/office/powerpoint/2010/main" val="24773482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3C40EC-BF4A-4F1D-A033-4932FFF15248}"/>
              </a:ext>
            </a:extLst>
          </p:cNvPr>
          <p:cNvSpPr>
            <a:spLocks noGrp="1"/>
          </p:cNvSpPr>
          <p:nvPr>
            <p:ph type="title"/>
          </p:nvPr>
        </p:nvSpPr>
        <p:spPr/>
        <p:txBody>
          <a:bodyPr/>
          <a:lstStyle/>
          <a:p>
            <a:r>
              <a:rPr lang="da-DK" b="1" dirty="0"/>
              <a:t>Øvelser:</a:t>
            </a:r>
            <a:r>
              <a:rPr lang="da-DK" dirty="0"/>
              <a:t> Argumentation</a:t>
            </a:r>
          </a:p>
        </p:txBody>
      </p:sp>
      <p:sp>
        <p:nvSpPr>
          <p:cNvPr id="3" name="Pladsholder til indhold 2">
            <a:extLst>
              <a:ext uri="{FF2B5EF4-FFF2-40B4-BE49-F238E27FC236}">
                <a16:creationId xmlns:a16="http://schemas.microsoft.com/office/drawing/2014/main" id="{9E1FA241-FEEF-4504-AEF5-267D0473D709}"/>
              </a:ext>
            </a:extLst>
          </p:cNvPr>
          <p:cNvSpPr>
            <a:spLocks noGrp="1"/>
          </p:cNvSpPr>
          <p:nvPr>
            <p:ph idx="1"/>
          </p:nvPr>
        </p:nvSpPr>
        <p:spPr>
          <a:xfrm>
            <a:off x="838200" y="1832747"/>
            <a:ext cx="10616514" cy="1037087"/>
          </a:xfrm>
        </p:spPr>
        <p:txBody>
          <a:bodyPr>
            <a:normAutofit/>
          </a:bodyPr>
          <a:lstStyle/>
          <a:p>
            <a:pPr marL="0" indent="0">
              <a:buNone/>
            </a:pPr>
            <a:r>
              <a:rPr lang="da-DK" sz="2600" dirty="0"/>
              <a:t>Gå sammen i små grupper og lav følgende </a:t>
            </a:r>
            <a:r>
              <a:rPr lang="da-DK" sz="2600" b="1" dirty="0"/>
              <a:t>tre argumentationer</a:t>
            </a:r>
            <a:br>
              <a:rPr lang="da-DK" sz="2600" b="1" dirty="0"/>
            </a:br>
            <a:r>
              <a:rPr lang="da-DK" sz="2600" dirty="0"/>
              <a:t> med hver </a:t>
            </a:r>
            <a:r>
              <a:rPr lang="da-DK" sz="2600" dirty="0">
                <a:solidFill>
                  <a:schemeClr val="accent6">
                    <a:lumMod val="75000"/>
                  </a:schemeClr>
                </a:solidFill>
              </a:rPr>
              <a:t>to præmisser </a:t>
            </a:r>
            <a:r>
              <a:rPr lang="da-DK" sz="2600" dirty="0"/>
              <a:t>og </a:t>
            </a:r>
            <a:r>
              <a:rPr lang="da-DK" sz="2600" dirty="0">
                <a:solidFill>
                  <a:schemeClr val="accent2">
                    <a:lumMod val="75000"/>
                  </a:schemeClr>
                </a:solidFill>
              </a:rPr>
              <a:t>en konklusion</a:t>
            </a:r>
            <a:r>
              <a:rPr lang="da-DK" sz="2600" dirty="0"/>
              <a:t>, som I skriver ned på papir:</a:t>
            </a:r>
          </a:p>
          <a:p>
            <a:pPr marL="0" indent="0">
              <a:buNone/>
            </a:pPr>
            <a:endParaRPr lang="da-DK" dirty="0"/>
          </a:p>
        </p:txBody>
      </p:sp>
      <p:sp>
        <p:nvSpPr>
          <p:cNvPr id="5" name="Tekstfelt 4">
            <a:extLst>
              <a:ext uri="{FF2B5EF4-FFF2-40B4-BE49-F238E27FC236}">
                <a16:creationId xmlns:a16="http://schemas.microsoft.com/office/drawing/2014/main" id="{86D1FDC8-D39C-4423-9085-81C3FD2F16D1}"/>
              </a:ext>
            </a:extLst>
          </p:cNvPr>
          <p:cNvSpPr txBox="1"/>
          <p:nvPr/>
        </p:nvSpPr>
        <p:spPr>
          <a:xfrm>
            <a:off x="6672649" y="4851579"/>
            <a:ext cx="5128055" cy="1646605"/>
          </a:xfrm>
          <a:prstGeom prst="rect">
            <a:avLst/>
          </a:prstGeom>
          <a:solidFill>
            <a:schemeClr val="bg1"/>
          </a:solidFill>
          <a:ln w="57150">
            <a:solidFill>
              <a:schemeClr val="tx1"/>
            </a:solidFill>
          </a:ln>
        </p:spPr>
        <p:txBody>
          <a:bodyPr wrap="square" rtlCol="0">
            <a:spAutoFit/>
          </a:bodyPr>
          <a:lstStyle/>
          <a:p>
            <a:pPr>
              <a:lnSpc>
                <a:spcPts val="3000"/>
              </a:lnSpc>
            </a:pPr>
            <a:r>
              <a:rPr lang="da-DK" sz="2200" b="1" u="sng" dirty="0"/>
              <a:t>Eksempel på en argumentation som nr. 1:</a:t>
            </a:r>
          </a:p>
          <a:p>
            <a:endParaRPr lang="da-DK" sz="1000" dirty="0"/>
          </a:p>
          <a:p>
            <a:r>
              <a:rPr lang="da-DK" sz="2200" dirty="0"/>
              <a:t>Når det regner, bliver vejen våd </a:t>
            </a:r>
            <a:r>
              <a:rPr lang="da-DK" sz="2200" dirty="0">
                <a:solidFill>
                  <a:schemeClr val="accent6">
                    <a:lumMod val="75000"/>
                  </a:schemeClr>
                </a:solidFill>
              </a:rPr>
              <a:t>(præmis</a:t>
            </a:r>
            <a:r>
              <a:rPr lang="da-DK" sz="2200" dirty="0"/>
              <a:t>)</a:t>
            </a:r>
          </a:p>
          <a:p>
            <a:r>
              <a:rPr lang="da-DK" sz="2200" dirty="0"/>
              <a:t>Nu regner det (</a:t>
            </a:r>
            <a:r>
              <a:rPr lang="da-DK" sz="2200" dirty="0">
                <a:solidFill>
                  <a:schemeClr val="accent6">
                    <a:lumMod val="75000"/>
                  </a:schemeClr>
                </a:solidFill>
              </a:rPr>
              <a:t>præmis</a:t>
            </a:r>
            <a:r>
              <a:rPr lang="da-DK" sz="2200" dirty="0"/>
              <a:t>)</a:t>
            </a:r>
          </a:p>
          <a:p>
            <a:r>
              <a:rPr lang="da-DK" sz="2200" dirty="0"/>
              <a:t>Så vejen bliver våd (</a:t>
            </a:r>
            <a:r>
              <a:rPr lang="da-DK" sz="2200" dirty="0">
                <a:solidFill>
                  <a:schemeClr val="accent2">
                    <a:lumMod val="75000"/>
                  </a:schemeClr>
                </a:solidFill>
              </a:rPr>
              <a:t>konklusion</a:t>
            </a:r>
            <a:r>
              <a:rPr lang="da-DK" sz="2200" dirty="0"/>
              <a:t>)</a:t>
            </a:r>
          </a:p>
        </p:txBody>
      </p:sp>
      <p:sp>
        <p:nvSpPr>
          <p:cNvPr id="6" name="Tekstfelt 5">
            <a:extLst>
              <a:ext uri="{FF2B5EF4-FFF2-40B4-BE49-F238E27FC236}">
                <a16:creationId xmlns:a16="http://schemas.microsoft.com/office/drawing/2014/main" id="{04648579-D3B9-481E-9B21-63542ED1E96D}"/>
              </a:ext>
            </a:extLst>
          </p:cNvPr>
          <p:cNvSpPr txBox="1"/>
          <p:nvPr/>
        </p:nvSpPr>
        <p:spPr>
          <a:xfrm>
            <a:off x="838200" y="2869834"/>
            <a:ext cx="11213123" cy="1892826"/>
          </a:xfrm>
          <a:prstGeom prst="rect">
            <a:avLst/>
          </a:prstGeom>
          <a:noFill/>
        </p:spPr>
        <p:txBody>
          <a:bodyPr wrap="square" rtlCol="0">
            <a:spAutoFit/>
          </a:bodyPr>
          <a:lstStyle/>
          <a:p>
            <a:pPr marL="457200" indent="-457200">
              <a:lnSpc>
                <a:spcPct val="150000"/>
              </a:lnSpc>
              <a:buFont typeface="+mj-lt"/>
              <a:buAutoNum type="arabicPeriod"/>
            </a:pPr>
            <a:r>
              <a:rPr lang="da-DK" sz="2200" dirty="0"/>
              <a:t>En argumentation som er </a:t>
            </a:r>
            <a:r>
              <a:rPr lang="da-DK" sz="2200" b="1" dirty="0"/>
              <a:t>gyldig</a:t>
            </a:r>
            <a:r>
              <a:rPr lang="da-DK" sz="2200" dirty="0"/>
              <a:t> og hvor begge </a:t>
            </a:r>
            <a:r>
              <a:rPr lang="da-DK" sz="2200" dirty="0">
                <a:solidFill>
                  <a:schemeClr val="accent6"/>
                </a:solidFill>
              </a:rPr>
              <a:t>præmisser</a:t>
            </a:r>
            <a:r>
              <a:rPr lang="da-DK" sz="2200" dirty="0"/>
              <a:t> er </a:t>
            </a:r>
            <a:r>
              <a:rPr lang="da-DK" sz="2200" b="1" dirty="0"/>
              <a:t>sande</a:t>
            </a:r>
            <a:r>
              <a:rPr lang="da-DK" sz="2200" dirty="0"/>
              <a:t>.</a:t>
            </a:r>
          </a:p>
          <a:p>
            <a:pPr marL="457200" indent="-457200">
              <a:lnSpc>
                <a:spcPct val="150000"/>
              </a:lnSpc>
              <a:buFont typeface="+mj-lt"/>
              <a:buAutoNum type="arabicPeriod"/>
            </a:pPr>
            <a:r>
              <a:rPr lang="da-DK" sz="2200" dirty="0"/>
              <a:t>En argumentation som er </a:t>
            </a:r>
            <a:r>
              <a:rPr lang="da-DK" sz="2200" b="1" dirty="0"/>
              <a:t>gyldig</a:t>
            </a:r>
            <a:r>
              <a:rPr lang="da-DK" sz="2200" dirty="0"/>
              <a:t>, men hvor begge </a:t>
            </a:r>
            <a:r>
              <a:rPr lang="da-DK" sz="2200" dirty="0">
                <a:solidFill>
                  <a:schemeClr val="accent6"/>
                </a:solidFill>
              </a:rPr>
              <a:t>præmisser</a:t>
            </a:r>
            <a:r>
              <a:rPr lang="da-DK" sz="2200" dirty="0"/>
              <a:t> og </a:t>
            </a:r>
            <a:r>
              <a:rPr lang="da-DK" sz="2200" dirty="0">
                <a:solidFill>
                  <a:schemeClr val="accent2">
                    <a:lumMod val="75000"/>
                  </a:schemeClr>
                </a:solidFill>
              </a:rPr>
              <a:t>konklusionen</a:t>
            </a:r>
            <a:r>
              <a:rPr lang="da-DK" sz="2200" dirty="0"/>
              <a:t> er </a:t>
            </a:r>
            <a:r>
              <a:rPr lang="da-DK" sz="2200" b="1" dirty="0"/>
              <a:t>falske</a:t>
            </a:r>
            <a:r>
              <a:rPr lang="da-DK" sz="2200" dirty="0"/>
              <a:t>.</a:t>
            </a:r>
          </a:p>
          <a:p>
            <a:pPr marL="457200" indent="-457200">
              <a:lnSpc>
                <a:spcPct val="150000"/>
              </a:lnSpc>
              <a:buFont typeface="+mj-lt"/>
              <a:buAutoNum type="arabicPeriod"/>
            </a:pPr>
            <a:r>
              <a:rPr lang="da-DK" sz="2200" dirty="0"/>
              <a:t>En argumentation hvor argumentationens </a:t>
            </a:r>
            <a:r>
              <a:rPr lang="da-DK" sz="2200" dirty="0">
                <a:solidFill>
                  <a:schemeClr val="accent6"/>
                </a:solidFill>
              </a:rPr>
              <a:t>præmisserne</a:t>
            </a:r>
            <a:r>
              <a:rPr lang="da-DK" sz="2200" dirty="0"/>
              <a:t> er </a:t>
            </a:r>
            <a:r>
              <a:rPr lang="da-DK" sz="2200" b="1" dirty="0"/>
              <a:t>sande</a:t>
            </a:r>
            <a:r>
              <a:rPr lang="da-DK" sz="2200" dirty="0"/>
              <a:t>, men som er </a:t>
            </a:r>
            <a:r>
              <a:rPr lang="da-DK" sz="2200" b="1" dirty="0"/>
              <a:t>ugyldig</a:t>
            </a:r>
            <a:r>
              <a:rPr lang="da-DK" sz="2200" dirty="0"/>
              <a:t>.</a:t>
            </a:r>
          </a:p>
          <a:p>
            <a:endParaRPr lang="da-DK" dirty="0"/>
          </a:p>
        </p:txBody>
      </p:sp>
    </p:spTree>
    <p:extLst>
      <p:ext uri="{BB962C8B-B14F-4D97-AF65-F5344CB8AC3E}">
        <p14:creationId xmlns:p14="http://schemas.microsoft.com/office/powerpoint/2010/main" val="2341433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3C40EC-BF4A-4F1D-A033-4932FFF15248}"/>
              </a:ext>
            </a:extLst>
          </p:cNvPr>
          <p:cNvSpPr>
            <a:spLocks noGrp="1"/>
          </p:cNvSpPr>
          <p:nvPr>
            <p:ph type="title"/>
          </p:nvPr>
        </p:nvSpPr>
        <p:spPr/>
        <p:txBody>
          <a:bodyPr/>
          <a:lstStyle/>
          <a:p>
            <a:r>
              <a:rPr lang="da-DK" b="1" dirty="0"/>
              <a:t>Øvelser:</a:t>
            </a:r>
            <a:r>
              <a:rPr lang="da-DK" dirty="0"/>
              <a:t> Modeksempler</a:t>
            </a:r>
          </a:p>
        </p:txBody>
      </p:sp>
      <p:sp>
        <p:nvSpPr>
          <p:cNvPr id="3" name="Pladsholder til indhold 2">
            <a:extLst>
              <a:ext uri="{FF2B5EF4-FFF2-40B4-BE49-F238E27FC236}">
                <a16:creationId xmlns:a16="http://schemas.microsoft.com/office/drawing/2014/main" id="{9E1FA241-FEEF-4504-AEF5-267D0473D709}"/>
              </a:ext>
            </a:extLst>
          </p:cNvPr>
          <p:cNvSpPr>
            <a:spLocks noGrp="1"/>
          </p:cNvSpPr>
          <p:nvPr>
            <p:ph idx="1"/>
          </p:nvPr>
        </p:nvSpPr>
        <p:spPr>
          <a:xfrm>
            <a:off x="838200" y="1825625"/>
            <a:ext cx="4709984" cy="4351338"/>
          </a:xfrm>
          <a:solidFill>
            <a:schemeClr val="accent6">
              <a:lumMod val="20000"/>
              <a:lumOff val="80000"/>
            </a:schemeClr>
          </a:solidFill>
          <a:ln>
            <a:solidFill>
              <a:schemeClr val="accent6">
                <a:lumMod val="50000"/>
              </a:schemeClr>
            </a:solidFill>
          </a:ln>
        </p:spPr>
        <p:txBody>
          <a:bodyPr lIns="180000" tIns="180000" rIns="180000">
            <a:normAutofit/>
          </a:bodyPr>
          <a:lstStyle/>
          <a:p>
            <a:pPr marL="0" indent="0">
              <a:lnSpc>
                <a:spcPct val="120000"/>
              </a:lnSpc>
              <a:spcBef>
                <a:spcPts val="0"/>
              </a:spcBef>
              <a:buNone/>
            </a:pPr>
            <a:r>
              <a:rPr lang="da-DK" sz="2400" b="1" u="sng" dirty="0"/>
              <a:t>1. øvelse: </a:t>
            </a:r>
            <a:br>
              <a:rPr lang="da-DK" sz="2400" b="1" u="sng" dirty="0"/>
            </a:br>
            <a:r>
              <a:rPr lang="da-DK" sz="2400" dirty="0"/>
              <a:t>Find på så mange modargumenter</a:t>
            </a:r>
            <a:br>
              <a:rPr lang="da-DK" sz="2400" dirty="0"/>
            </a:br>
            <a:r>
              <a:rPr lang="da-DK" sz="2400" dirty="0"/>
              <a:t>som muligt til følgende påstande:</a:t>
            </a:r>
          </a:p>
          <a:p>
            <a:pPr marL="0" indent="0">
              <a:lnSpc>
                <a:spcPct val="120000"/>
              </a:lnSpc>
              <a:spcBef>
                <a:spcPts val="0"/>
              </a:spcBef>
              <a:buNone/>
            </a:pPr>
            <a:endParaRPr lang="da-DK" sz="2400" dirty="0"/>
          </a:p>
          <a:p>
            <a:pPr>
              <a:lnSpc>
                <a:spcPct val="120000"/>
              </a:lnSpc>
              <a:spcBef>
                <a:spcPts val="0"/>
              </a:spcBef>
            </a:pPr>
            <a:r>
              <a:rPr lang="da-DK" sz="2400" dirty="0"/>
              <a:t>Mennesker kan ikke flyve</a:t>
            </a:r>
          </a:p>
          <a:p>
            <a:pPr>
              <a:lnSpc>
                <a:spcPct val="120000"/>
              </a:lnSpc>
              <a:spcBef>
                <a:spcPts val="0"/>
              </a:spcBef>
            </a:pPr>
            <a:r>
              <a:rPr lang="da-DK" sz="2400" dirty="0"/>
              <a:t>Alle fisk svømmer i havet</a:t>
            </a:r>
          </a:p>
          <a:p>
            <a:pPr>
              <a:lnSpc>
                <a:spcPct val="120000"/>
              </a:lnSpc>
              <a:spcBef>
                <a:spcPts val="0"/>
              </a:spcBef>
            </a:pPr>
            <a:r>
              <a:rPr lang="da-DK" sz="2400" dirty="0"/>
              <a:t>Når det regner er gaden våd</a:t>
            </a:r>
          </a:p>
          <a:p>
            <a:pPr>
              <a:lnSpc>
                <a:spcPct val="120000"/>
              </a:lnSpc>
              <a:spcBef>
                <a:spcPts val="0"/>
              </a:spcBef>
            </a:pPr>
            <a:r>
              <a:rPr lang="da-DK" sz="2400" dirty="0"/>
              <a:t>Alle børn går i skole</a:t>
            </a:r>
          </a:p>
          <a:p>
            <a:pPr>
              <a:lnSpc>
                <a:spcPct val="120000"/>
              </a:lnSpc>
              <a:spcBef>
                <a:spcPts val="0"/>
              </a:spcBef>
            </a:pPr>
            <a:endParaRPr lang="da-DK" sz="2400" dirty="0"/>
          </a:p>
        </p:txBody>
      </p:sp>
      <p:sp>
        <p:nvSpPr>
          <p:cNvPr id="4" name="Tekstfelt 3">
            <a:extLst>
              <a:ext uri="{FF2B5EF4-FFF2-40B4-BE49-F238E27FC236}">
                <a16:creationId xmlns:a16="http://schemas.microsoft.com/office/drawing/2014/main" id="{AF53DAE7-5DF7-4DC6-A84C-AEF876E7E9BC}"/>
              </a:ext>
            </a:extLst>
          </p:cNvPr>
          <p:cNvSpPr txBox="1"/>
          <p:nvPr/>
        </p:nvSpPr>
        <p:spPr>
          <a:xfrm>
            <a:off x="7353165" y="1825625"/>
            <a:ext cx="3063581" cy="4322741"/>
          </a:xfrm>
          <a:prstGeom prst="rect">
            <a:avLst/>
          </a:prstGeom>
          <a:solidFill>
            <a:schemeClr val="accent6">
              <a:lumMod val="40000"/>
              <a:lumOff val="60000"/>
            </a:schemeClr>
          </a:solidFill>
          <a:ln w="28575">
            <a:solidFill>
              <a:schemeClr val="accent6">
                <a:lumMod val="75000"/>
              </a:schemeClr>
            </a:solidFill>
          </a:ln>
        </p:spPr>
        <p:txBody>
          <a:bodyPr wrap="square" lIns="180000" tIns="180000" rIns="180000" bIns="180000" rtlCol="0">
            <a:spAutoFit/>
          </a:bodyPr>
          <a:lstStyle/>
          <a:p>
            <a:pPr>
              <a:lnSpc>
                <a:spcPct val="120000"/>
              </a:lnSpc>
            </a:pPr>
            <a:r>
              <a:rPr lang="da-DK" sz="2400" b="1" u="sng" dirty="0"/>
              <a:t>2. øvelse:</a:t>
            </a:r>
          </a:p>
          <a:p>
            <a:pPr>
              <a:lnSpc>
                <a:spcPct val="120000"/>
              </a:lnSpc>
            </a:pPr>
            <a:r>
              <a:rPr lang="da-DK" sz="2400" dirty="0"/>
              <a:t>Gå sammen to-og-to og find på nogle udsagn som de andre i klassen </a:t>
            </a:r>
            <a:r>
              <a:rPr lang="da-DK" sz="2400" i="1" dirty="0"/>
              <a:t>ikke</a:t>
            </a:r>
            <a:r>
              <a:rPr lang="da-DK" sz="2400" dirty="0"/>
              <a:t> kan finde modeksempler imod. </a:t>
            </a:r>
          </a:p>
          <a:p>
            <a:pPr>
              <a:lnSpc>
                <a:spcPct val="120000"/>
              </a:lnSpc>
            </a:pPr>
            <a:endParaRPr lang="da-DK" sz="2400" dirty="0"/>
          </a:p>
          <a:p>
            <a:pPr>
              <a:lnSpc>
                <a:spcPct val="120000"/>
              </a:lnSpc>
            </a:pPr>
            <a:endParaRPr lang="da-DK" sz="2400" dirty="0"/>
          </a:p>
        </p:txBody>
      </p:sp>
    </p:spTree>
    <p:extLst>
      <p:ext uri="{BB962C8B-B14F-4D97-AF65-F5344CB8AC3E}">
        <p14:creationId xmlns:p14="http://schemas.microsoft.com/office/powerpoint/2010/main" val="223182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02F3C71-C981-4614-98EA-D6C494F809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3" y="321176"/>
            <a:ext cx="717424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378957-C646-472F-B498-1F2816697FB7}"/>
              </a:ext>
            </a:extLst>
          </p:cNvPr>
          <p:cNvSpPr>
            <a:spLocks noGrp="1"/>
          </p:cNvSpPr>
          <p:nvPr>
            <p:ph type="title"/>
          </p:nvPr>
        </p:nvSpPr>
        <p:spPr>
          <a:xfrm>
            <a:off x="821516" y="640263"/>
            <a:ext cx="6204984" cy="1344975"/>
          </a:xfrm>
        </p:spPr>
        <p:txBody>
          <a:bodyPr>
            <a:normAutofit/>
          </a:bodyPr>
          <a:lstStyle/>
          <a:p>
            <a:r>
              <a:rPr lang="da-DK" sz="4000"/>
              <a:t>Kolofon</a:t>
            </a:r>
          </a:p>
        </p:txBody>
      </p:sp>
      <p:sp>
        <p:nvSpPr>
          <p:cNvPr id="3" name="Content Placeholder 2">
            <a:extLst>
              <a:ext uri="{FF2B5EF4-FFF2-40B4-BE49-F238E27FC236}">
                <a16:creationId xmlns:a16="http://schemas.microsoft.com/office/drawing/2014/main" id="{ACE436AB-1C4D-45AD-A4BE-74F78057323E}"/>
              </a:ext>
            </a:extLst>
          </p:cNvPr>
          <p:cNvSpPr>
            <a:spLocks noGrp="1"/>
          </p:cNvSpPr>
          <p:nvPr>
            <p:ph idx="1"/>
          </p:nvPr>
        </p:nvSpPr>
        <p:spPr>
          <a:xfrm>
            <a:off x="821515" y="2121762"/>
            <a:ext cx="6204984" cy="3626917"/>
          </a:xfrm>
        </p:spPr>
        <p:txBody>
          <a:bodyPr>
            <a:normAutofit/>
          </a:bodyPr>
          <a:lstStyle/>
          <a:p>
            <a:pPr marL="0" indent="0">
              <a:buNone/>
            </a:pPr>
            <a:r>
              <a:rPr lang="da-DK" sz="2400" dirty="0"/>
              <a:t>Præsentationen bygger på teksten: ”Argumentation” af Caroline Schaffalitzky, </a:t>
            </a:r>
            <a:r>
              <a:rPr lang="da-DK" sz="2400" dirty="0" smtClean="0"/>
              <a:t>2020</a:t>
            </a:r>
          </a:p>
          <a:p>
            <a:pPr marL="0" indent="0">
              <a:buNone/>
            </a:pPr>
            <a:endParaRPr lang="da-DK" sz="2400" dirty="0"/>
          </a:p>
          <a:p>
            <a:pPr marL="0" indent="0">
              <a:buNone/>
            </a:pPr>
            <a:r>
              <a:rPr lang="da-DK" sz="2400" dirty="0"/>
              <a:t>Tekst, øvelser og præsentation er udviklet af Caroline </a:t>
            </a:r>
            <a:r>
              <a:rPr lang="da-DK" sz="2400" dirty="0" err="1"/>
              <a:t>Schaffalitky</a:t>
            </a:r>
            <a:r>
              <a:rPr lang="da-DK" sz="2400" dirty="0"/>
              <a:t>, Filosofi i Skolen (</a:t>
            </a:r>
            <a:r>
              <a:rPr lang="da-DK" sz="2400" dirty="0">
                <a:hlinkClick r:id="rId3">
                  <a:extLst>
                    <a:ext uri="{A12FA001-AC4F-418D-AE19-62706E023703}">
                      <ahyp:hlinkClr xmlns:ahyp="http://schemas.microsoft.com/office/drawing/2018/hyperlinkcolor" xmlns="" val="tx"/>
                    </a:ext>
                  </a:extLst>
                </a:hlinkClick>
              </a:rPr>
              <a:t>www.sdu.dk/filosofiiskolen</a:t>
            </a:r>
            <a:r>
              <a:rPr lang="da-DK" sz="2400" dirty="0"/>
              <a:t>) for STUK.</a:t>
            </a:r>
          </a:p>
          <a:p>
            <a:pPr marL="0" indent="0">
              <a:buNone/>
            </a:pPr>
            <a:endParaRPr lang="da-DK" sz="2400" dirty="0"/>
          </a:p>
          <a:p>
            <a:pPr marL="0" indent="0">
              <a:buNone/>
            </a:pPr>
            <a:r>
              <a:rPr lang="da-DK" sz="2400" dirty="0"/>
              <a:t>Billede slide 20: </a:t>
            </a:r>
            <a:r>
              <a:rPr lang="da-DK" sz="2400" dirty="0" err="1"/>
              <a:t>Colourbox</a:t>
            </a:r>
            <a:endParaRPr lang="da-DK" sz="2400" dirty="0"/>
          </a:p>
        </p:txBody>
      </p:sp>
      <p:pic>
        <p:nvPicPr>
          <p:cNvPr id="5" name="Picture 4" descr="Styrelsen for Undervisning og Kvalitet - ">
            <a:extLst>
              <a:ext uri="{FF2B5EF4-FFF2-40B4-BE49-F238E27FC236}">
                <a16:creationId xmlns:a16="http://schemas.microsoft.com/office/drawing/2014/main" id="{3D39FDB7-1E87-4F55-B70F-5F92EB31CBCE}"/>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829551" y="934296"/>
            <a:ext cx="4042409" cy="103122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Logo: Filosofi i Skolen&#10;&#10;Description automatically generated">
            <a:extLst>
              <a:ext uri="{FF2B5EF4-FFF2-40B4-BE49-F238E27FC236}">
                <a16:creationId xmlns:a16="http://schemas.microsoft.com/office/drawing/2014/main" id="{83F78B4A-01AE-45C2-ABBF-024D2D36708A}"/>
              </a:ext>
            </a:extLst>
          </p:cNvPr>
          <p:cNvPicPr>
            <a:picLocks noChangeAspect="1"/>
          </p:cNvPicPr>
          <p:nvPr/>
        </p:nvPicPr>
        <p:blipFill rotWithShape="1">
          <a:blip r:embed="rId5">
            <a:extLst>
              <a:ext uri="{28A0092B-C50C-407E-A947-70E740481C1C}">
                <a14:useLocalDpi xmlns:a14="http://schemas.microsoft.com/office/drawing/2010/main" val="0"/>
              </a:ext>
            </a:extLst>
          </a:blip>
          <a:srcRect l="29178" t="14064" r="23768" b="2456"/>
          <a:stretch/>
        </p:blipFill>
        <p:spPr>
          <a:xfrm>
            <a:off x="8152775" y="2828925"/>
            <a:ext cx="3395961" cy="3388994"/>
          </a:xfrm>
          <a:prstGeom prst="rect">
            <a:avLst/>
          </a:prstGeom>
          <a:ln w="38100">
            <a:solidFill>
              <a:schemeClr val="tx1"/>
            </a:solidFill>
          </a:ln>
        </p:spPr>
      </p:pic>
    </p:spTree>
    <p:extLst>
      <p:ext uri="{BB962C8B-B14F-4D97-AF65-F5344CB8AC3E}">
        <p14:creationId xmlns:p14="http://schemas.microsoft.com/office/powerpoint/2010/main" val="3062268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942E1F-7ADE-4718-891F-61A152B34FD5}"/>
              </a:ext>
            </a:extLst>
          </p:cNvPr>
          <p:cNvSpPr>
            <a:spLocks noGrp="1"/>
          </p:cNvSpPr>
          <p:nvPr>
            <p:ph type="title"/>
          </p:nvPr>
        </p:nvSpPr>
        <p:spPr>
          <a:xfrm>
            <a:off x="838200" y="337693"/>
            <a:ext cx="10515600" cy="1325563"/>
          </a:xfrm>
        </p:spPr>
        <p:txBody>
          <a:bodyPr/>
          <a:lstStyle/>
          <a:p>
            <a:r>
              <a:rPr lang="da-DK"/>
              <a:t>1. Argumentationsteori</a:t>
            </a:r>
          </a:p>
        </p:txBody>
      </p:sp>
      <p:sp>
        <p:nvSpPr>
          <p:cNvPr id="3" name="Pladsholder til indhold 2">
            <a:extLst>
              <a:ext uri="{FF2B5EF4-FFF2-40B4-BE49-F238E27FC236}">
                <a16:creationId xmlns:a16="http://schemas.microsoft.com/office/drawing/2014/main" id="{6FF320A2-8532-4814-B961-7166D04C58D2}"/>
              </a:ext>
            </a:extLst>
          </p:cNvPr>
          <p:cNvSpPr>
            <a:spLocks noGrp="1"/>
          </p:cNvSpPr>
          <p:nvPr>
            <p:ph idx="1"/>
          </p:nvPr>
        </p:nvSpPr>
        <p:spPr>
          <a:xfrm>
            <a:off x="838200" y="1899001"/>
            <a:ext cx="6970777" cy="3243270"/>
          </a:xfrm>
        </p:spPr>
        <p:txBody>
          <a:bodyPr>
            <a:normAutofit/>
          </a:bodyPr>
          <a:lstStyle/>
          <a:p>
            <a:pPr marL="0" indent="0">
              <a:lnSpc>
                <a:spcPts val="2700"/>
              </a:lnSpc>
              <a:spcBef>
                <a:spcPts val="0"/>
              </a:spcBef>
              <a:buNone/>
            </a:pPr>
            <a:r>
              <a:rPr lang="da-DK" sz="1800" dirty="0"/>
              <a:t>Nogle gange er det oplagt når nogen argumenterer dårligt. Det kan fx være man spørger: ”Hvorfor skal jeg spise kål, når jeg hader det?”, og får svaret: ”Fordi jeg siger det!”. Eller at nogen siger ting i stil med: ”Alle politifolk er voldelige. Se bare den betjent, der blev dømt i sidste uge”. </a:t>
            </a:r>
          </a:p>
          <a:p>
            <a:pPr marL="0" indent="0">
              <a:lnSpc>
                <a:spcPct val="100000"/>
              </a:lnSpc>
              <a:spcBef>
                <a:spcPts val="0"/>
              </a:spcBef>
              <a:buNone/>
            </a:pPr>
            <a:endParaRPr lang="da-DK" sz="800" dirty="0"/>
          </a:p>
          <a:p>
            <a:pPr marL="0" indent="0">
              <a:lnSpc>
                <a:spcPts val="2700"/>
              </a:lnSpc>
              <a:spcBef>
                <a:spcPts val="0"/>
              </a:spcBef>
              <a:buNone/>
            </a:pPr>
            <a:r>
              <a:rPr lang="da-DK" sz="1800" dirty="0"/>
              <a:t>Man kan måske høre, at det ikke er særligt </a:t>
            </a:r>
            <a:r>
              <a:rPr lang="da-DK" sz="1800" dirty="0" smtClean="0"/>
              <a:t>overbevisende. Alligevel </a:t>
            </a:r>
            <a:r>
              <a:rPr lang="da-DK" sz="1800" dirty="0"/>
              <a:t>kan det være svært at sætte fingeren </a:t>
            </a:r>
            <a:r>
              <a:rPr lang="da-DK" sz="1800" dirty="0" smtClean="0"/>
              <a:t>på, </a:t>
            </a:r>
            <a:r>
              <a:rPr lang="da-DK" sz="1800" dirty="0"/>
              <a:t>hvad der går galt. Argumentationsteorien kan hjælpe her. Den kan både </a:t>
            </a:r>
            <a:r>
              <a:rPr lang="da-DK" sz="1800" dirty="0" smtClean="0"/>
              <a:t>formulere, </a:t>
            </a:r>
            <a:r>
              <a:rPr lang="da-DK" sz="1800" dirty="0"/>
              <a:t>hvornår noget er god argumentation og hjælpe med at pege på problemer. </a:t>
            </a:r>
            <a:endParaRPr lang="da-DK" sz="1800" i="1" dirty="0"/>
          </a:p>
        </p:txBody>
      </p:sp>
      <p:sp>
        <p:nvSpPr>
          <p:cNvPr id="12" name="Tekstfelt 11">
            <a:extLst>
              <a:ext uri="{FF2B5EF4-FFF2-40B4-BE49-F238E27FC236}">
                <a16:creationId xmlns:a16="http://schemas.microsoft.com/office/drawing/2014/main" id="{7DDF3801-8A09-49DE-BF88-DC2ED0EEC1E6}"/>
              </a:ext>
            </a:extLst>
          </p:cNvPr>
          <p:cNvSpPr txBox="1"/>
          <p:nvPr/>
        </p:nvSpPr>
        <p:spPr>
          <a:xfrm>
            <a:off x="8203657" y="664998"/>
            <a:ext cx="3642289" cy="5827877"/>
          </a:xfrm>
          <a:prstGeom prst="rect">
            <a:avLst/>
          </a:prstGeom>
          <a:solidFill>
            <a:schemeClr val="accent6">
              <a:lumMod val="40000"/>
              <a:lumOff val="60000"/>
            </a:schemeClr>
          </a:solidFill>
        </p:spPr>
        <p:txBody>
          <a:bodyPr wrap="square" rtlCol="0">
            <a:spAutoFit/>
          </a:bodyPr>
          <a:lstStyle/>
          <a:p>
            <a:pPr>
              <a:lnSpc>
                <a:spcPts val="3000"/>
              </a:lnSpc>
            </a:pPr>
            <a:r>
              <a:rPr lang="da-DK" sz="2000" b="1" u="sng" dirty="0"/>
              <a:t>Begreber i argumentationsteori</a:t>
            </a:r>
          </a:p>
          <a:p>
            <a:pPr marL="171450" indent="-171450">
              <a:lnSpc>
                <a:spcPts val="3000"/>
              </a:lnSpc>
              <a:buFont typeface="Arial" panose="020B0604020202020204" pitchFamily="34" charset="0"/>
              <a:buChar char="•"/>
            </a:pPr>
            <a:r>
              <a:rPr lang="da-DK" b="1" dirty="0"/>
              <a:t>Præmisser: </a:t>
            </a:r>
            <a:r>
              <a:rPr lang="da-DK" dirty="0"/>
              <a:t>De påstande som en argumentation hviler på</a:t>
            </a:r>
          </a:p>
          <a:p>
            <a:pPr marL="171450" indent="-171450">
              <a:lnSpc>
                <a:spcPts val="3000"/>
              </a:lnSpc>
              <a:buFont typeface="Arial" panose="020B0604020202020204" pitchFamily="34" charset="0"/>
              <a:buChar char="•"/>
            </a:pPr>
            <a:r>
              <a:rPr lang="da-DK" b="1" dirty="0"/>
              <a:t>Konklusion: </a:t>
            </a:r>
            <a:r>
              <a:rPr lang="da-DK" dirty="0"/>
              <a:t>Det resultat man kommer frem til i en argumentation</a:t>
            </a:r>
          </a:p>
          <a:p>
            <a:pPr marL="171450" indent="-171450">
              <a:lnSpc>
                <a:spcPts val="3000"/>
              </a:lnSpc>
              <a:buFont typeface="Arial" panose="020B0604020202020204" pitchFamily="34" charset="0"/>
              <a:buChar char="•"/>
            </a:pPr>
            <a:r>
              <a:rPr lang="da-DK" b="1" dirty="0"/>
              <a:t>Modeksempel: </a:t>
            </a:r>
            <a:r>
              <a:rPr lang="da-DK" dirty="0"/>
              <a:t>Når man peger på noget som viser, at en påstand ikke kan passe</a:t>
            </a:r>
          </a:p>
          <a:p>
            <a:pPr marL="171450" indent="-171450">
              <a:lnSpc>
                <a:spcPts val="3000"/>
              </a:lnSpc>
              <a:buFont typeface="Arial" panose="020B0604020202020204" pitchFamily="34" charset="0"/>
              <a:buChar char="•"/>
            </a:pPr>
            <a:r>
              <a:rPr lang="da-DK" b="1" dirty="0"/>
              <a:t>Slutning: </a:t>
            </a:r>
            <a:r>
              <a:rPr lang="da-DK" dirty="0"/>
              <a:t>En tankeproces som bringer én videre i en argumentation</a:t>
            </a:r>
          </a:p>
          <a:p>
            <a:pPr marL="171450" indent="-171450">
              <a:lnSpc>
                <a:spcPts val="3000"/>
              </a:lnSpc>
              <a:buFont typeface="Arial" panose="020B0604020202020204" pitchFamily="34" charset="0"/>
              <a:buChar char="•"/>
            </a:pPr>
            <a:r>
              <a:rPr lang="da-DK" b="1" dirty="0"/>
              <a:t>Fejlslutning: </a:t>
            </a:r>
            <a:r>
              <a:rPr lang="da-DK" dirty="0"/>
              <a:t>En slutning af en type, som vi ved er upålidelig og/eller vildledende</a:t>
            </a:r>
          </a:p>
        </p:txBody>
      </p:sp>
      <p:sp>
        <p:nvSpPr>
          <p:cNvPr id="5" name="Pladsholder til indhold 2">
            <a:extLst>
              <a:ext uri="{FF2B5EF4-FFF2-40B4-BE49-F238E27FC236}">
                <a16:creationId xmlns:a16="http://schemas.microsoft.com/office/drawing/2014/main" id="{AADDB60A-D395-4484-A443-44EDBBACA1D4}"/>
              </a:ext>
            </a:extLst>
          </p:cNvPr>
          <p:cNvSpPr txBox="1">
            <a:spLocks/>
          </p:cNvSpPr>
          <p:nvPr/>
        </p:nvSpPr>
        <p:spPr>
          <a:xfrm>
            <a:off x="758754" y="5311541"/>
            <a:ext cx="7178041" cy="1163510"/>
          </a:xfrm>
          <a:prstGeom prst="rect">
            <a:avLst/>
          </a:prstGeom>
          <a:ln w="28575">
            <a:solidFill>
              <a:schemeClr val="accent6"/>
            </a:solidFill>
          </a:ln>
        </p:spPr>
        <p:txBody>
          <a:bodyPr vert="horz" lIns="180000" tIns="108000" rIns="180000" bIns="10800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Font typeface="Arial" panose="020B0604020202020204" pitchFamily="34" charset="0"/>
              <a:buNone/>
            </a:pPr>
            <a:r>
              <a:rPr lang="da-DK" sz="1800" b="1" i="1"/>
              <a:t>Argumentationsteori</a:t>
            </a:r>
            <a:r>
              <a:rPr lang="da-DK" sz="1800" i="1"/>
              <a:t> </a:t>
            </a:r>
            <a:r>
              <a:rPr lang="da-DK" sz="1800"/>
              <a:t>handler om at tænke kritisk: At forstå hvordan vi begrunder og analyserer ideer og synspunkter. Sådan kan vi identificere dårlige argumenter og blive mere præcise og pålidelige i diskussioner.</a:t>
            </a:r>
          </a:p>
        </p:txBody>
      </p:sp>
    </p:spTree>
    <p:extLst>
      <p:ext uri="{BB962C8B-B14F-4D97-AF65-F5344CB8AC3E}">
        <p14:creationId xmlns:p14="http://schemas.microsoft.com/office/powerpoint/2010/main" val="2068338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2"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AADA51-FC91-47C5-A1A0-976786058DDC}"/>
              </a:ext>
            </a:extLst>
          </p:cNvPr>
          <p:cNvSpPr>
            <a:spLocks noGrp="1"/>
          </p:cNvSpPr>
          <p:nvPr>
            <p:ph type="title"/>
          </p:nvPr>
        </p:nvSpPr>
        <p:spPr/>
        <p:txBody>
          <a:bodyPr>
            <a:normAutofit/>
          </a:bodyPr>
          <a:lstStyle/>
          <a:p>
            <a:r>
              <a:rPr lang="da-DK" sz="4000"/>
              <a:t>2. Argumenter, argumentation og konklusioner</a:t>
            </a:r>
          </a:p>
        </p:txBody>
      </p:sp>
      <p:sp>
        <p:nvSpPr>
          <p:cNvPr id="3" name="Pladsholder til indhold 2">
            <a:extLst>
              <a:ext uri="{FF2B5EF4-FFF2-40B4-BE49-F238E27FC236}">
                <a16:creationId xmlns:a16="http://schemas.microsoft.com/office/drawing/2014/main" id="{D331C427-B386-4618-8E0F-324D50084938}"/>
              </a:ext>
            </a:extLst>
          </p:cNvPr>
          <p:cNvSpPr>
            <a:spLocks noGrp="1"/>
          </p:cNvSpPr>
          <p:nvPr>
            <p:ph idx="1"/>
          </p:nvPr>
        </p:nvSpPr>
        <p:spPr/>
        <p:txBody>
          <a:bodyPr>
            <a:normAutofit/>
          </a:bodyPr>
          <a:lstStyle/>
          <a:p>
            <a:pPr marL="0" indent="0">
              <a:buNone/>
            </a:pPr>
            <a:r>
              <a:rPr lang="da-DK" sz="2400" b="1" dirty="0"/>
              <a:t>Ordet ”argument” bruges i to betydninger: </a:t>
            </a:r>
          </a:p>
          <a:p>
            <a:pPr marL="514350" indent="-514350">
              <a:buFont typeface="+mj-lt"/>
              <a:buAutoNum type="arabicPeriod"/>
            </a:pPr>
            <a:r>
              <a:rPr lang="da-DK" sz="2400" dirty="0"/>
              <a:t>En </a:t>
            </a:r>
            <a:r>
              <a:rPr lang="da-DK" sz="2400" i="1" dirty="0">
                <a:solidFill>
                  <a:schemeClr val="accent2">
                    <a:lumMod val="75000"/>
                  </a:schemeClr>
                </a:solidFill>
              </a:rPr>
              <a:t>begrundelse</a:t>
            </a:r>
            <a:r>
              <a:rPr lang="da-DK" sz="2400" dirty="0"/>
              <a:t> man giver for noget (fx ”han brugte vejrudsigten som argument for at tage en paraply med ud”)</a:t>
            </a:r>
          </a:p>
          <a:p>
            <a:pPr marL="514350" indent="-514350">
              <a:buFont typeface="+mj-lt"/>
              <a:buAutoNum type="arabicPeriod"/>
            </a:pPr>
            <a:r>
              <a:rPr lang="da-DK" sz="2400" dirty="0"/>
              <a:t>En</a:t>
            </a:r>
            <a:r>
              <a:rPr lang="da-DK" sz="2400" i="1" dirty="0"/>
              <a:t> </a:t>
            </a:r>
            <a:r>
              <a:rPr lang="da-DK" sz="2400" i="1" dirty="0">
                <a:solidFill>
                  <a:schemeClr val="accent6">
                    <a:lumMod val="75000"/>
                  </a:schemeClr>
                </a:solidFill>
              </a:rPr>
              <a:t>kæde af udsagn</a:t>
            </a:r>
            <a:r>
              <a:rPr lang="da-DK" sz="2400" dirty="0">
                <a:solidFill>
                  <a:schemeClr val="accent6">
                    <a:lumMod val="75000"/>
                  </a:schemeClr>
                </a:solidFill>
              </a:rPr>
              <a:t> </a:t>
            </a:r>
            <a:r>
              <a:rPr lang="da-DK" sz="2400" dirty="0"/>
              <a:t>som tilsammen udgør en sammenhængende tankegang (fx ”Når det regner, bliver vejen våd. Nu regner det, så vejen bliver våd”). </a:t>
            </a:r>
          </a:p>
          <a:p>
            <a:pPr marL="0" indent="0">
              <a:buNone/>
            </a:pPr>
            <a:r>
              <a:rPr lang="da-DK" sz="2400" dirty="0"/>
              <a:t>I denne præsentation bruges ”</a:t>
            </a:r>
            <a:r>
              <a:rPr lang="da-DK" sz="2400" dirty="0">
                <a:solidFill>
                  <a:schemeClr val="accent2">
                    <a:lumMod val="75000"/>
                  </a:schemeClr>
                </a:solidFill>
              </a:rPr>
              <a:t>argument</a:t>
            </a:r>
            <a:r>
              <a:rPr lang="da-DK" sz="2400" dirty="0"/>
              <a:t>” i den første betydning (altså om begrundelse) og til gengæld bruge ordet ”</a:t>
            </a:r>
            <a:r>
              <a:rPr lang="da-DK" sz="2400" dirty="0">
                <a:solidFill>
                  <a:schemeClr val="accent6">
                    <a:lumMod val="75000"/>
                  </a:schemeClr>
                </a:solidFill>
              </a:rPr>
              <a:t>argumentation</a:t>
            </a:r>
            <a:r>
              <a:rPr lang="da-DK" sz="2400" dirty="0"/>
              <a:t>” om de længere kæder af udsagn. </a:t>
            </a:r>
          </a:p>
          <a:p>
            <a:endParaRPr lang="da-DK" sz="2400" dirty="0"/>
          </a:p>
        </p:txBody>
      </p:sp>
    </p:spTree>
    <p:extLst>
      <p:ext uri="{BB962C8B-B14F-4D97-AF65-F5344CB8AC3E}">
        <p14:creationId xmlns:p14="http://schemas.microsoft.com/office/powerpoint/2010/main" val="304111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AADA51-FC91-47C5-A1A0-976786058DDC}"/>
              </a:ext>
            </a:extLst>
          </p:cNvPr>
          <p:cNvSpPr>
            <a:spLocks noGrp="1"/>
          </p:cNvSpPr>
          <p:nvPr>
            <p:ph type="title"/>
          </p:nvPr>
        </p:nvSpPr>
        <p:spPr/>
        <p:txBody>
          <a:bodyPr>
            <a:normAutofit/>
          </a:bodyPr>
          <a:lstStyle/>
          <a:p>
            <a:r>
              <a:rPr lang="da-DK" sz="4000" dirty="0"/>
              <a:t>2. Argumenter, argumentation og konklusioner</a:t>
            </a:r>
          </a:p>
        </p:txBody>
      </p:sp>
      <p:sp>
        <p:nvSpPr>
          <p:cNvPr id="3" name="Pladsholder til indhold 2">
            <a:extLst>
              <a:ext uri="{FF2B5EF4-FFF2-40B4-BE49-F238E27FC236}">
                <a16:creationId xmlns:a16="http://schemas.microsoft.com/office/drawing/2014/main" id="{D331C427-B386-4618-8E0F-324D50084938}"/>
              </a:ext>
            </a:extLst>
          </p:cNvPr>
          <p:cNvSpPr>
            <a:spLocks noGrp="1"/>
          </p:cNvSpPr>
          <p:nvPr>
            <p:ph idx="1"/>
          </p:nvPr>
        </p:nvSpPr>
        <p:spPr>
          <a:xfrm>
            <a:off x="838200" y="1825625"/>
            <a:ext cx="9912178" cy="4351338"/>
          </a:xfrm>
        </p:spPr>
        <p:txBody>
          <a:bodyPr>
            <a:normAutofit fontScale="92500" lnSpcReduction="10000"/>
          </a:bodyPr>
          <a:lstStyle/>
          <a:p>
            <a:pPr marL="0" indent="0">
              <a:buNone/>
            </a:pPr>
            <a:r>
              <a:rPr lang="da-DK" dirty="0"/>
              <a:t>En argumentation er bygget op af udsagn som man kalder ”</a:t>
            </a:r>
            <a:r>
              <a:rPr lang="da-DK" dirty="0">
                <a:solidFill>
                  <a:schemeClr val="accent6">
                    <a:lumMod val="75000"/>
                  </a:schemeClr>
                </a:solidFill>
              </a:rPr>
              <a:t>præmisser</a:t>
            </a:r>
            <a:r>
              <a:rPr lang="da-DK" dirty="0"/>
              <a:t>” og som skal lede frem til en </a:t>
            </a:r>
            <a:r>
              <a:rPr lang="da-DK" dirty="0">
                <a:solidFill>
                  <a:schemeClr val="accent2">
                    <a:lumMod val="75000"/>
                  </a:schemeClr>
                </a:solidFill>
              </a:rPr>
              <a:t>konklusion. </a:t>
            </a:r>
            <a:r>
              <a:rPr lang="da-DK" dirty="0"/>
              <a:t>Fx: </a:t>
            </a:r>
          </a:p>
          <a:p>
            <a:pPr marL="0" indent="0">
              <a:buNone/>
            </a:pPr>
            <a:r>
              <a:rPr lang="da-DK" dirty="0"/>
              <a:t>	Når det regner, bliver vejen våd </a:t>
            </a:r>
            <a:r>
              <a:rPr lang="da-DK" dirty="0">
                <a:solidFill>
                  <a:schemeClr val="accent6">
                    <a:lumMod val="75000"/>
                  </a:schemeClr>
                </a:solidFill>
              </a:rPr>
              <a:t>(præmis</a:t>
            </a:r>
            <a:r>
              <a:rPr lang="da-DK" dirty="0"/>
              <a:t>)</a:t>
            </a:r>
          </a:p>
          <a:p>
            <a:pPr marL="0" indent="0">
              <a:buNone/>
            </a:pPr>
            <a:r>
              <a:rPr lang="da-DK" dirty="0"/>
              <a:t>	Nu regner det (</a:t>
            </a:r>
            <a:r>
              <a:rPr lang="da-DK" dirty="0">
                <a:solidFill>
                  <a:schemeClr val="accent6">
                    <a:lumMod val="75000"/>
                  </a:schemeClr>
                </a:solidFill>
              </a:rPr>
              <a:t>præmis</a:t>
            </a:r>
            <a:r>
              <a:rPr lang="da-DK" dirty="0"/>
              <a:t>)</a:t>
            </a:r>
          </a:p>
          <a:p>
            <a:pPr marL="0" indent="0">
              <a:buNone/>
            </a:pPr>
            <a:r>
              <a:rPr lang="da-DK" dirty="0"/>
              <a:t>	Så vejen bliver våd (</a:t>
            </a:r>
            <a:r>
              <a:rPr lang="da-DK" dirty="0">
                <a:solidFill>
                  <a:schemeClr val="accent2">
                    <a:lumMod val="75000"/>
                  </a:schemeClr>
                </a:solidFill>
              </a:rPr>
              <a:t>konklusion</a:t>
            </a:r>
            <a:r>
              <a:rPr lang="da-DK" dirty="0"/>
              <a:t>)</a:t>
            </a:r>
          </a:p>
          <a:p>
            <a:pPr marL="0" indent="0">
              <a:buNone/>
            </a:pPr>
            <a:endParaRPr lang="da-DK" dirty="0"/>
          </a:p>
          <a:p>
            <a:pPr marL="0" indent="0">
              <a:buNone/>
            </a:pPr>
            <a:r>
              <a:rPr lang="da-DK" dirty="0"/>
              <a:t>Hvis noget skal tælle som god argumentation kræver det især to ting: </a:t>
            </a:r>
          </a:p>
          <a:p>
            <a:pPr marL="514350" lvl="0" indent="-514350">
              <a:buFont typeface="+mj-lt"/>
              <a:buAutoNum type="arabicPeriod"/>
            </a:pPr>
            <a:r>
              <a:rPr lang="da-DK" dirty="0"/>
              <a:t>at der er </a:t>
            </a:r>
            <a:r>
              <a:rPr lang="da-DK" dirty="0">
                <a:solidFill>
                  <a:schemeClr val="accent4">
                    <a:lumMod val="75000"/>
                  </a:schemeClr>
                </a:solidFill>
              </a:rPr>
              <a:t>sammenhæng</a:t>
            </a:r>
            <a:r>
              <a:rPr lang="da-DK" dirty="0"/>
              <a:t> mellem præmisserne og konklusionen, sådan at præmisserne i fællesskab giver grund til at tro konklusionen </a:t>
            </a:r>
          </a:p>
          <a:p>
            <a:pPr marL="514350" lvl="0" indent="-514350">
              <a:buFont typeface="+mj-lt"/>
              <a:buAutoNum type="arabicPeriod"/>
            </a:pPr>
            <a:r>
              <a:rPr lang="da-DK" dirty="0"/>
              <a:t>at vi i forvejen har </a:t>
            </a:r>
            <a:r>
              <a:rPr lang="da-DK" dirty="0">
                <a:solidFill>
                  <a:schemeClr val="accent4">
                    <a:lumMod val="75000"/>
                  </a:schemeClr>
                </a:solidFill>
              </a:rPr>
              <a:t>god grund til at tro </a:t>
            </a:r>
            <a:r>
              <a:rPr lang="da-DK" dirty="0"/>
              <a:t>på præmisserne</a:t>
            </a:r>
          </a:p>
          <a:p>
            <a:endParaRPr lang="da-DK" dirty="0"/>
          </a:p>
        </p:txBody>
      </p:sp>
      <p:pic>
        <p:nvPicPr>
          <p:cNvPr id="5" name="Graphic 4" descr="Rain">
            <a:extLst>
              <a:ext uri="{FF2B5EF4-FFF2-40B4-BE49-F238E27FC236}">
                <a16:creationId xmlns:a16="http://schemas.microsoft.com/office/drawing/2014/main" id="{54C3E227-E7AC-431D-BE80-32E668F1AB3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10383793" y="2428103"/>
            <a:ext cx="1414847" cy="1414847"/>
          </a:xfrm>
          <a:prstGeom prst="rect">
            <a:avLst/>
          </a:prstGeom>
        </p:spPr>
      </p:pic>
    </p:spTree>
    <p:extLst>
      <p:ext uri="{BB962C8B-B14F-4D97-AF65-F5344CB8AC3E}">
        <p14:creationId xmlns:p14="http://schemas.microsoft.com/office/powerpoint/2010/main" val="1028819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AADA51-FC91-47C5-A1A0-976786058DDC}"/>
              </a:ext>
            </a:extLst>
          </p:cNvPr>
          <p:cNvSpPr>
            <a:spLocks noGrp="1"/>
          </p:cNvSpPr>
          <p:nvPr>
            <p:ph type="title"/>
          </p:nvPr>
        </p:nvSpPr>
        <p:spPr/>
        <p:txBody>
          <a:bodyPr>
            <a:normAutofit/>
          </a:bodyPr>
          <a:lstStyle/>
          <a:p>
            <a:r>
              <a:rPr lang="da-DK" sz="4000"/>
              <a:t>2a. Betydning af sammenhæng</a:t>
            </a:r>
          </a:p>
        </p:txBody>
      </p:sp>
      <p:sp>
        <p:nvSpPr>
          <p:cNvPr id="3" name="Pladsholder til indhold 2">
            <a:extLst>
              <a:ext uri="{FF2B5EF4-FFF2-40B4-BE49-F238E27FC236}">
                <a16:creationId xmlns:a16="http://schemas.microsoft.com/office/drawing/2014/main" id="{D331C427-B386-4618-8E0F-324D50084938}"/>
              </a:ext>
            </a:extLst>
          </p:cNvPr>
          <p:cNvSpPr>
            <a:spLocks noGrp="1"/>
          </p:cNvSpPr>
          <p:nvPr>
            <p:ph idx="1"/>
          </p:nvPr>
        </p:nvSpPr>
        <p:spPr>
          <a:xfrm>
            <a:off x="838200" y="1825625"/>
            <a:ext cx="9627973" cy="4351338"/>
          </a:xfrm>
        </p:spPr>
        <p:txBody>
          <a:bodyPr>
            <a:normAutofit/>
          </a:bodyPr>
          <a:lstStyle/>
          <a:p>
            <a:pPr marL="0" indent="0">
              <a:buNone/>
            </a:pPr>
            <a:r>
              <a:rPr lang="da-DK" sz="2400" dirty="0"/>
              <a:t>I nogle tilfælde er </a:t>
            </a:r>
            <a:r>
              <a:rPr lang="da-DK" sz="2400" b="1" dirty="0">
                <a:solidFill>
                  <a:schemeClr val="accent4">
                    <a:lumMod val="75000"/>
                  </a:schemeClr>
                </a:solidFill>
              </a:rPr>
              <a:t>manglen på sammenhæng</a:t>
            </a:r>
            <a:r>
              <a:rPr lang="da-DK" sz="2400" dirty="0">
                <a:solidFill>
                  <a:schemeClr val="accent4">
                    <a:lumMod val="75000"/>
                  </a:schemeClr>
                </a:solidFill>
              </a:rPr>
              <a:t> </a:t>
            </a:r>
            <a:r>
              <a:rPr lang="da-DK" sz="2400" dirty="0"/>
              <a:t>mellem præmisser og konklusion tydelig. Det gælder fx her:</a:t>
            </a:r>
          </a:p>
          <a:p>
            <a:pPr marL="0" indent="0">
              <a:buNone/>
            </a:pPr>
            <a:endParaRPr lang="da-DK" sz="2400" dirty="0"/>
          </a:p>
          <a:p>
            <a:pPr marL="0" indent="0">
              <a:buNone/>
            </a:pPr>
            <a:r>
              <a:rPr lang="da-DK" sz="2400" dirty="0"/>
              <a:t>	En sten kan ikke flyve (præmis)</a:t>
            </a:r>
          </a:p>
          <a:p>
            <a:pPr marL="0" indent="0">
              <a:buNone/>
            </a:pPr>
            <a:r>
              <a:rPr lang="da-DK" sz="2400" dirty="0"/>
              <a:t>	Morlille kan ikke flyve (præmis)</a:t>
            </a:r>
          </a:p>
          <a:p>
            <a:pPr marL="0" indent="0">
              <a:buNone/>
            </a:pPr>
            <a:r>
              <a:rPr lang="da-DK" sz="2400" dirty="0"/>
              <a:t>	Derfor er Morlille en sten (konklusion)</a:t>
            </a:r>
          </a:p>
          <a:p>
            <a:pPr marL="0" indent="0">
              <a:buNone/>
            </a:pPr>
            <a:endParaRPr lang="da-DK" sz="2400" dirty="0"/>
          </a:p>
          <a:p>
            <a:pPr marL="0" indent="0">
              <a:buNone/>
            </a:pPr>
            <a:r>
              <a:rPr lang="da-DK" sz="2400" dirty="0"/>
              <a:t>Argumentet er </a:t>
            </a:r>
            <a:r>
              <a:rPr lang="da-DK" sz="2400" b="1" dirty="0"/>
              <a:t>dårligt</a:t>
            </a:r>
            <a:r>
              <a:rPr lang="da-DK" sz="2400" dirty="0"/>
              <a:t>, fordi Morlille ikke bliver en sten, bare fordi hun deler en enkelt egenskab med en sten, nemlig manglende evne til at flyve. </a:t>
            </a:r>
          </a:p>
          <a:p>
            <a:endParaRPr lang="da-DK" sz="2400" dirty="0"/>
          </a:p>
        </p:txBody>
      </p:sp>
      <p:pic>
        <p:nvPicPr>
          <p:cNvPr id="5" name="Graphic 4" descr="Woman with cane">
            <a:extLst>
              <a:ext uri="{FF2B5EF4-FFF2-40B4-BE49-F238E27FC236}">
                <a16:creationId xmlns:a16="http://schemas.microsoft.com/office/drawing/2014/main" id="{BED20199-BD6D-49FD-BD7C-18613823510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flipH="1">
            <a:off x="9773283" y="2800865"/>
            <a:ext cx="2003617" cy="2003617"/>
          </a:xfrm>
          <a:prstGeom prst="rect">
            <a:avLst/>
          </a:prstGeom>
        </p:spPr>
      </p:pic>
    </p:spTree>
    <p:extLst>
      <p:ext uri="{BB962C8B-B14F-4D97-AF65-F5344CB8AC3E}">
        <p14:creationId xmlns:p14="http://schemas.microsoft.com/office/powerpoint/2010/main" val="1658065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AADA51-FC91-47C5-A1A0-976786058DDC}"/>
              </a:ext>
            </a:extLst>
          </p:cNvPr>
          <p:cNvSpPr>
            <a:spLocks noGrp="1"/>
          </p:cNvSpPr>
          <p:nvPr>
            <p:ph type="title"/>
          </p:nvPr>
        </p:nvSpPr>
        <p:spPr/>
        <p:txBody>
          <a:bodyPr>
            <a:normAutofit/>
          </a:bodyPr>
          <a:lstStyle/>
          <a:p>
            <a:r>
              <a:rPr lang="da-DK" sz="4000"/>
              <a:t>2a. Betydning af sammenhæng</a:t>
            </a:r>
          </a:p>
        </p:txBody>
      </p:sp>
      <p:sp>
        <p:nvSpPr>
          <p:cNvPr id="3" name="Pladsholder til indhold 2">
            <a:extLst>
              <a:ext uri="{FF2B5EF4-FFF2-40B4-BE49-F238E27FC236}">
                <a16:creationId xmlns:a16="http://schemas.microsoft.com/office/drawing/2014/main" id="{D331C427-B386-4618-8E0F-324D50084938}"/>
              </a:ext>
            </a:extLst>
          </p:cNvPr>
          <p:cNvSpPr>
            <a:spLocks noGrp="1"/>
          </p:cNvSpPr>
          <p:nvPr>
            <p:ph idx="1"/>
          </p:nvPr>
        </p:nvSpPr>
        <p:spPr>
          <a:xfrm>
            <a:off x="838200" y="1686654"/>
            <a:ext cx="7050932" cy="4667250"/>
          </a:xfrm>
        </p:spPr>
        <p:txBody>
          <a:bodyPr>
            <a:normAutofit/>
          </a:bodyPr>
          <a:lstStyle/>
          <a:p>
            <a:pPr marL="0" indent="0">
              <a:buNone/>
            </a:pPr>
            <a:r>
              <a:rPr lang="da-DK" sz="2000" dirty="0"/>
              <a:t>Nogle gange er både </a:t>
            </a:r>
            <a:r>
              <a:rPr lang="da-DK" sz="2000" dirty="0">
                <a:solidFill>
                  <a:schemeClr val="accent4">
                    <a:lumMod val="75000"/>
                  </a:schemeClr>
                </a:solidFill>
              </a:rPr>
              <a:t>præmisserne og konklusionen sande</a:t>
            </a:r>
            <a:r>
              <a:rPr lang="da-DK" sz="2000" dirty="0"/>
              <a:t>, men argumentationen er alligevel noget </a:t>
            </a:r>
            <a:r>
              <a:rPr lang="da-DK" sz="2000" b="1" dirty="0"/>
              <a:t>usammenhængende vrøvl</a:t>
            </a:r>
            <a:r>
              <a:rPr lang="da-DK" sz="2000" dirty="0"/>
              <a:t>:</a:t>
            </a:r>
          </a:p>
          <a:p>
            <a:pPr marL="0" indent="0">
              <a:buNone/>
            </a:pPr>
            <a:r>
              <a:rPr lang="da-DK" sz="1000" dirty="0"/>
              <a:t>	</a:t>
            </a:r>
          </a:p>
          <a:p>
            <a:pPr marL="0" indent="0">
              <a:buNone/>
            </a:pPr>
            <a:r>
              <a:rPr lang="da-DK" sz="2000" dirty="0"/>
              <a:t>	Alle katte er pattedyr (præmis)</a:t>
            </a:r>
          </a:p>
          <a:p>
            <a:pPr marL="0" indent="0">
              <a:buNone/>
            </a:pPr>
            <a:r>
              <a:rPr lang="da-DK" sz="2000" dirty="0"/>
              <a:t>	Nogle gange skinner solen (præmis)</a:t>
            </a:r>
          </a:p>
          <a:p>
            <a:pPr marL="0" indent="0">
              <a:buNone/>
            </a:pPr>
            <a:r>
              <a:rPr lang="da-DK" sz="2000" dirty="0"/>
              <a:t>	Katte kan lide at ligge i solskin (konklusion)</a:t>
            </a:r>
          </a:p>
          <a:p>
            <a:pPr marL="0" indent="0">
              <a:buNone/>
            </a:pPr>
            <a:endParaRPr lang="da-DK" sz="1000" dirty="0"/>
          </a:p>
          <a:p>
            <a:pPr marL="0" indent="0">
              <a:buNone/>
            </a:pPr>
            <a:r>
              <a:rPr lang="da-DK" sz="2000" dirty="0"/>
              <a:t>Selv om vi ved at både præmisserne og konklusionen er sande, støtter præmisserne ikke konklusionen. Præmisserne siger noget om katte og solskin, men </a:t>
            </a:r>
            <a:r>
              <a:rPr lang="da-DK" sz="2000" i="1" dirty="0"/>
              <a:t>intet</a:t>
            </a:r>
            <a:r>
              <a:rPr lang="da-DK" sz="2000" dirty="0"/>
              <a:t> om kattes forhold til solskin.</a:t>
            </a:r>
          </a:p>
          <a:p>
            <a:pPr marL="0" indent="0">
              <a:buNone/>
            </a:pPr>
            <a:r>
              <a:rPr lang="da-DK" sz="2000" dirty="0"/>
              <a:t>Det er altså ikke nok at alt hvad man siger er </a:t>
            </a:r>
            <a:r>
              <a:rPr lang="da-DK" sz="2000" i="1" dirty="0"/>
              <a:t>sandt</a:t>
            </a:r>
            <a:r>
              <a:rPr lang="da-DK" sz="2000" dirty="0"/>
              <a:t>. Hvis delene </a:t>
            </a:r>
            <a:r>
              <a:rPr lang="da-DK" sz="2000" b="1" dirty="0"/>
              <a:t>ikke er bundet sammen</a:t>
            </a:r>
            <a:r>
              <a:rPr lang="da-DK" sz="2000" dirty="0"/>
              <a:t> på en relevant måde, er det dårlig argumentation. </a:t>
            </a:r>
          </a:p>
        </p:txBody>
      </p:sp>
      <p:pic>
        <p:nvPicPr>
          <p:cNvPr id="5" name="Grafik 4" descr="Kat">
            <a:extLst>
              <a:ext uri="{FF2B5EF4-FFF2-40B4-BE49-F238E27FC236}">
                <a16:creationId xmlns:a16="http://schemas.microsoft.com/office/drawing/2014/main" id="{E7965805-42E2-47DE-B1CD-57844B8595F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8692661" y="1960684"/>
            <a:ext cx="2936631" cy="2936631"/>
          </a:xfrm>
          <a:prstGeom prst="rect">
            <a:avLst/>
          </a:prstGeom>
        </p:spPr>
      </p:pic>
      <p:pic>
        <p:nvPicPr>
          <p:cNvPr id="6" name="Graphic 5" descr="Sun">
            <a:extLst>
              <a:ext uri="{FF2B5EF4-FFF2-40B4-BE49-F238E27FC236}">
                <a16:creationId xmlns:a16="http://schemas.microsoft.com/office/drawing/2014/main" id="{0DF55613-93B7-404E-BA8B-4F47E28B02C5}"/>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8789773" y="420730"/>
            <a:ext cx="914400" cy="914400"/>
          </a:xfrm>
          <a:prstGeom prst="rect">
            <a:avLst/>
          </a:prstGeom>
        </p:spPr>
      </p:pic>
    </p:spTree>
    <p:extLst>
      <p:ext uri="{BB962C8B-B14F-4D97-AF65-F5344CB8AC3E}">
        <p14:creationId xmlns:p14="http://schemas.microsoft.com/office/powerpoint/2010/main" val="2220858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AADA51-FC91-47C5-A1A0-976786058DDC}"/>
              </a:ext>
            </a:extLst>
          </p:cNvPr>
          <p:cNvSpPr>
            <a:spLocks noGrp="1"/>
          </p:cNvSpPr>
          <p:nvPr>
            <p:ph type="title"/>
          </p:nvPr>
        </p:nvSpPr>
        <p:spPr/>
        <p:txBody>
          <a:bodyPr>
            <a:normAutofit/>
          </a:bodyPr>
          <a:lstStyle/>
          <a:p>
            <a:r>
              <a:rPr lang="da-DK" sz="4000"/>
              <a:t>2b. Betydning af at have god grund til at tro </a:t>
            </a:r>
          </a:p>
        </p:txBody>
      </p:sp>
      <p:sp>
        <p:nvSpPr>
          <p:cNvPr id="3" name="Pladsholder til indhold 2">
            <a:extLst>
              <a:ext uri="{FF2B5EF4-FFF2-40B4-BE49-F238E27FC236}">
                <a16:creationId xmlns:a16="http://schemas.microsoft.com/office/drawing/2014/main" id="{D331C427-B386-4618-8E0F-324D50084938}"/>
              </a:ext>
            </a:extLst>
          </p:cNvPr>
          <p:cNvSpPr>
            <a:spLocks noGrp="1"/>
          </p:cNvSpPr>
          <p:nvPr>
            <p:ph idx="1"/>
          </p:nvPr>
        </p:nvSpPr>
        <p:spPr>
          <a:xfrm>
            <a:off x="556054" y="1519881"/>
            <a:ext cx="7590082" cy="4972994"/>
          </a:xfrm>
        </p:spPr>
        <p:txBody>
          <a:bodyPr>
            <a:normAutofit/>
          </a:bodyPr>
          <a:lstStyle/>
          <a:p>
            <a:pPr marL="0" indent="0">
              <a:lnSpc>
                <a:spcPct val="130000"/>
              </a:lnSpc>
              <a:spcBef>
                <a:spcPts val="0"/>
              </a:spcBef>
              <a:buNone/>
            </a:pPr>
            <a:r>
              <a:rPr lang="da-DK" sz="2000" dirty="0"/>
              <a:t>Det andet krav til argumentation er, at vi skal </a:t>
            </a:r>
            <a:r>
              <a:rPr lang="da-DK" sz="2000" dirty="0">
                <a:solidFill>
                  <a:schemeClr val="accent4">
                    <a:lumMod val="75000"/>
                  </a:schemeClr>
                </a:solidFill>
              </a:rPr>
              <a:t>have grund til at tro præmisserne</a:t>
            </a:r>
            <a:r>
              <a:rPr lang="da-DK" sz="2000" dirty="0"/>
              <a:t>. Det er nemlig ikke nok at der er sammenhæng mellem præmisser og konklusion, hvis </a:t>
            </a:r>
            <a:r>
              <a:rPr lang="da-DK" sz="2000" b="1" dirty="0"/>
              <a:t>grundlaget for det hele er svagt</a:t>
            </a:r>
            <a:r>
              <a:rPr lang="da-DK" sz="2000" dirty="0"/>
              <a:t>. Se fx på denne argumentation:</a:t>
            </a:r>
          </a:p>
          <a:p>
            <a:pPr marL="0" indent="0">
              <a:lnSpc>
                <a:spcPct val="130000"/>
              </a:lnSpc>
              <a:spcBef>
                <a:spcPts val="0"/>
              </a:spcBef>
              <a:buNone/>
            </a:pPr>
            <a:endParaRPr lang="da-DK" sz="1000" dirty="0"/>
          </a:p>
          <a:p>
            <a:pPr marL="0" indent="0">
              <a:lnSpc>
                <a:spcPct val="130000"/>
              </a:lnSpc>
              <a:spcBef>
                <a:spcPts val="0"/>
              </a:spcBef>
              <a:buNone/>
            </a:pPr>
            <a:r>
              <a:rPr lang="da-DK" sz="2000" dirty="0"/>
              <a:t>	Alle katte er lavet af glas (præmis)</a:t>
            </a:r>
          </a:p>
          <a:p>
            <a:pPr marL="0" indent="0">
              <a:lnSpc>
                <a:spcPct val="130000"/>
              </a:lnSpc>
              <a:spcBef>
                <a:spcPts val="0"/>
              </a:spcBef>
              <a:buNone/>
            </a:pPr>
            <a:r>
              <a:rPr lang="da-DK" sz="2000" dirty="0"/>
              <a:t>	Alt glas er gennemsigtigt (præmis)</a:t>
            </a:r>
          </a:p>
          <a:p>
            <a:pPr marL="0" indent="0">
              <a:lnSpc>
                <a:spcPct val="130000"/>
              </a:lnSpc>
              <a:spcBef>
                <a:spcPts val="0"/>
              </a:spcBef>
              <a:buNone/>
            </a:pPr>
            <a:r>
              <a:rPr lang="da-DK" sz="2000" dirty="0"/>
              <a:t>	Alle katte er gennemsigtige (konklusion)</a:t>
            </a:r>
          </a:p>
          <a:p>
            <a:pPr marL="0" indent="0">
              <a:lnSpc>
                <a:spcPct val="130000"/>
              </a:lnSpc>
              <a:spcBef>
                <a:spcPts val="0"/>
              </a:spcBef>
              <a:buNone/>
            </a:pPr>
            <a:endParaRPr lang="da-DK" sz="1000" dirty="0"/>
          </a:p>
          <a:p>
            <a:pPr marL="0" indent="0">
              <a:lnSpc>
                <a:spcPct val="130000"/>
              </a:lnSpc>
              <a:spcBef>
                <a:spcPts val="0"/>
              </a:spcBef>
              <a:buNone/>
            </a:pPr>
            <a:r>
              <a:rPr lang="da-DK" sz="2000" dirty="0"/>
              <a:t>Hvis præmisserne var sande, </a:t>
            </a:r>
            <a:r>
              <a:rPr lang="da-DK" sz="2000" i="1" dirty="0"/>
              <a:t>ville</a:t>
            </a:r>
            <a:r>
              <a:rPr lang="da-DK" sz="2000" dirty="0"/>
              <a:t> konklusionen også være det, men det er de altså ikke. Vi har ingen grund til at tro at katte er lavet af glas, faktisk </a:t>
            </a:r>
            <a:r>
              <a:rPr lang="da-DK" sz="2000" i="1" dirty="0"/>
              <a:t>ved</a:t>
            </a:r>
            <a:r>
              <a:rPr lang="da-DK" sz="2000" dirty="0"/>
              <a:t> vi at de ikke er det. Så selv om dette argument hænger godt sammen, er det alligevel et meget </a:t>
            </a:r>
            <a:r>
              <a:rPr lang="da-DK" sz="2000" b="1" dirty="0"/>
              <a:t>dårligt argument</a:t>
            </a:r>
            <a:r>
              <a:rPr lang="da-DK" sz="2000" dirty="0"/>
              <a:t>. </a:t>
            </a:r>
          </a:p>
        </p:txBody>
      </p:sp>
      <p:sp>
        <p:nvSpPr>
          <p:cNvPr id="4" name="Rectangle: Rounded Corners 3">
            <a:extLst>
              <a:ext uri="{FF2B5EF4-FFF2-40B4-BE49-F238E27FC236}">
                <a16:creationId xmlns:a16="http://schemas.microsoft.com/office/drawing/2014/main" id="{02DEEC80-3ED3-4509-A30D-07E798B00282}"/>
              </a:ext>
            </a:extLst>
          </p:cNvPr>
          <p:cNvSpPr/>
          <p:nvPr/>
        </p:nvSpPr>
        <p:spPr>
          <a:xfrm>
            <a:off x="8297692" y="3544989"/>
            <a:ext cx="3608962" cy="2724150"/>
          </a:xfrm>
          <a:prstGeom prst="roundRect">
            <a:avLst/>
          </a:prstGeom>
          <a:solidFill>
            <a:schemeClr val="accent2">
              <a:lumMod val="20000"/>
              <a:lumOff val="80000"/>
            </a:schemeClr>
          </a:solidFill>
          <a:ln>
            <a:solidFill>
              <a:schemeClr val="tx1"/>
            </a:solidFill>
          </a:ln>
        </p:spPr>
        <p:txBody>
          <a:bodyPr wrap="square">
            <a:spAutoFit/>
          </a:bodyPr>
          <a:lstStyle/>
          <a:p>
            <a:r>
              <a:rPr lang="da-DK" sz="2200" dirty="0"/>
              <a:t>Der kan være mange forskellige slags problemer med sammenhængen mellem præmisser og konklusion. Nu ser vi nærmere på nogle flere af disse ”fejlslutninger”... </a:t>
            </a:r>
          </a:p>
        </p:txBody>
      </p:sp>
      <p:pic>
        <p:nvPicPr>
          <p:cNvPr id="5" name="Graphic 4" descr="Chevron arrows">
            <a:extLst>
              <a:ext uri="{FF2B5EF4-FFF2-40B4-BE49-F238E27FC236}">
                <a16:creationId xmlns:a16="http://schemas.microsoft.com/office/drawing/2014/main" id="{E8A3B3D2-F929-4186-9817-34350321CC41}"/>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11143810" y="5719763"/>
            <a:ext cx="914400" cy="914400"/>
          </a:xfrm>
          <a:prstGeom prst="rect">
            <a:avLst/>
          </a:prstGeom>
        </p:spPr>
      </p:pic>
    </p:spTree>
    <p:extLst>
      <p:ext uri="{BB962C8B-B14F-4D97-AF65-F5344CB8AC3E}">
        <p14:creationId xmlns:p14="http://schemas.microsoft.com/office/powerpoint/2010/main" val="1085803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146B75-4952-4CA7-87E8-AE3E3568926F}"/>
              </a:ext>
            </a:extLst>
          </p:cNvPr>
          <p:cNvSpPr>
            <a:spLocks noGrp="1"/>
          </p:cNvSpPr>
          <p:nvPr>
            <p:ph type="title"/>
          </p:nvPr>
        </p:nvSpPr>
        <p:spPr/>
        <p:txBody>
          <a:bodyPr/>
          <a:lstStyle/>
          <a:p>
            <a:r>
              <a:rPr lang="da-DK" dirty="0"/>
              <a:t>3. Fejlslutninger</a:t>
            </a:r>
          </a:p>
        </p:txBody>
      </p:sp>
      <p:sp>
        <p:nvSpPr>
          <p:cNvPr id="3" name="Pladsholder til indhold 2">
            <a:extLst>
              <a:ext uri="{FF2B5EF4-FFF2-40B4-BE49-F238E27FC236}">
                <a16:creationId xmlns:a16="http://schemas.microsoft.com/office/drawing/2014/main" id="{C2806285-15F4-425B-9E9F-C54A8D62F06E}"/>
              </a:ext>
            </a:extLst>
          </p:cNvPr>
          <p:cNvSpPr>
            <a:spLocks noGrp="1"/>
          </p:cNvSpPr>
          <p:nvPr>
            <p:ph idx="1"/>
          </p:nvPr>
        </p:nvSpPr>
        <p:spPr>
          <a:xfrm>
            <a:off x="2744821" y="2097999"/>
            <a:ext cx="6097622" cy="3524588"/>
          </a:xfrm>
          <a:prstGeom prst="roundRect">
            <a:avLst/>
          </a:prstGeom>
          <a:solidFill>
            <a:schemeClr val="bg1"/>
          </a:solidFill>
          <a:ln w="28575">
            <a:solidFill>
              <a:schemeClr val="accent2"/>
            </a:solidFill>
          </a:ln>
        </p:spPr>
        <p:txBody>
          <a:bodyPr>
            <a:normAutofit/>
          </a:bodyPr>
          <a:lstStyle/>
          <a:p>
            <a:pPr marL="0" indent="0" algn="ctr">
              <a:buNone/>
            </a:pPr>
            <a:r>
              <a:rPr lang="da-DK" sz="2400" b="1" dirty="0"/>
              <a:t>Hvad er en ”fejlslutning”?</a:t>
            </a:r>
          </a:p>
          <a:p>
            <a:pPr marL="0" indent="0">
              <a:buNone/>
            </a:pPr>
            <a:endParaRPr lang="da-DK" sz="1000" dirty="0"/>
          </a:p>
          <a:p>
            <a:pPr marL="0" indent="0" algn="ctr">
              <a:buNone/>
            </a:pPr>
            <a:r>
              <a:rPr lang="da-DK" sz="2400" dirty="0"/>
              <a:t>En fejlslutning er en argumentation som </a:t>
            </a:r>
            <a:r>
              <a:rPr lang="da-DK" sz="2400" i="1" dirty="0">
                <a:solidFill>
                  <a:schemeClr val="accent2">
                    <a:lumMod val="75000"/>
                  </a:schemeClr>
                </a:solidFill>
              </a:rPr>
              <a:t>ikke</a:t>
            </a:r>
            <a:r>
              <a:rPr lang="da-DK" sz="2400" dirty="0">
                <a:solidFill>
                  <a:schemeClr val="accent2">
                    <a:lumMod val="75000"/>
                  </a:schemeClr>
                </a:solidFill>
              </a:rPr>
              <a:t> lever op til kravene for god argumentation</a:t>
            </a:r>
            <a:r>
              <a:rPr lang="da-DK" sz="2400" dirty="0"/>
              <a:t>, fordi præmisserne ikke hænger ordentligt sammen med konklusionen. </a:t>
            </a:r>
          </a:p>
          <a:p>
            <a:pPr marL="0" indent="0" algn="ctr">
              <a:buNone/>
            </a:pPr>
            <a:r>
              <a:rPr lang="da-DK" sz="2400" dirty="0"/>
              <a:t>Der findes mange typer fejlslutninger, og mange typer har deres eget navn.</a:t>
            </a:r>
          </a:p>
        </p:txBody>
      </p:sp>
    </p:spTree>
    <p:extLst>
      <p:ext uri="{BB962C8B-B14F-4D97-AF65-F5344CB8AC3E}">
        <p14:creationId xmlns:p14="http://schemas.microsoft.com/office/powerpoint/2010/main" val="75888902"/>
      </p:ext>
    </p:extLst>
  </p:cSld>
  <p:clrMapOvr>
    <a:masterClrMapping/>
  </p:clrMapOvr>
  <p:transition spd="med">
    <p:pull/>
  </p:transition>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EBEA59D2E9D2FF429F0F6CC7FE28A00D" ma:contentTypeVersion="12" ma:contentTypeDescription="Opret et nyt dokument." ma:contentTypeScope="" ma:versionID="596e0df17a4431bdb0e84c75c9881529">
  <xsd:schema xmlns:xsd="http://www.w3.org/2001/XMLSchema" xmlns:xs="http://www.w3.org/2001/XMLSchema" xmlns:p="http://schemas.microsoft.com/office/2006/metadata/properties" xmlns:ns2="f2e4ad0e-b5c3-4a26-9257-169d9ac24192" xmlns:ns3="22effb64-592f-401a-a741-fa7a8c598886" targetNamespace="http://schemas.microsoft.com/office/2006/metadata/properties" ma:root="true" ma:fieldsID="83d72550a4994989760b62e7dce0daa6" ns2:_="" ns3:_="">
    <xsd:import namespace="f2e4ad0e-b5c3-4a26-9257-169d9ac24192"/>
    <xsd:import namespace="22effb64-592f-401a-a741-fa7a8c59888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e4ad0e-b5c3-4a26-9257-169d9ac241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2effb64-592f-401a-a741-fa7a8c598886" elementFormDefault="qualified">
    <xsd:import namespace="http://schemas.microsoft.com/office/2006/documentManagement/types"/>
    <xsd:import namespace="http://schemas.microsoft.com/office/infopath/2007/PartnerControls"/>
    <xsd:element name="SharedWithUsers" ma:index="15"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t med 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D65105B-0E96-490D-95EC-17D6979857B7}">
  <ds:schemaRefs>
    <ds:schemaRef ds:uri="http://schemas.microsoft.com/sharepoint/v3/contenttype/forms"/>
  </ds:schemaRefs>
</ds:datastoreItem>
</file>

<file path=customXml/itemProps2.xml><?xml version="1.0" encoding="utf-8"?>
<ds:datastoreItem xmlns:ds="http://schemas.openxmlformats.org/officeDocument/2006/customXml" ds:itemID="{BCFE92E4-D175-47AB-B303-5F056069A1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e4ad0e-b5c3-4a26-9257-169d9ac24192"/>
    <ds:schemaRef ds:uri="22effb64-592f-401a-a741-fa7a8c5988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C80A2CC-911F-4D91-8A19-B1BD3B9EA388}">
  <ds:schemaRefs>
    <ds:schemaRef ds:uri="http://purl.org/dc/elements/1.1/"/>
    <ds:schemaRef ds:uri="http://schemas.microsoft.com/office/2006/metadata/properties"/>
    <ds:schemaRef ds:uri="http://schemas.openxmlformats.org/package/2006/metadata/core-properties"/>
    <ds:schemaRef ds:uri="http://purl.org/dc/terms/"/>
    <ds:schemaRef ds:uri="f2e4ad0e-b5c3-4a26-9257-169d9ac24192"/>
    <ds:schemaRef ds:uri="http://purl.org/dc/dcmitype/"/>
    <ds:schemaRef ds:uri="http://schemas.microsoft.com/office/2006/documentManagement/types"/>
    <ds:schemaRef ds:uri="http://schemas.microsoft.com/office/infopath/2007/PartnerControls"/>
    <ds:schemaRef ds:uri="22effb64-592f-401a-a741-fa7a8c598886"/>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14</TotalTime>
  <Words>3055</Words>
  <Application>Microsoft Office PowerPoint</Application>
  <PresentationFormat>Widescreen</PresentationFormat>
  <Paragraphs>237</Paragraphs>
  <Slides>23</Slides>
  <Notes>20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23</vt:i4>
      </vt:variant>
    </vt:vector>
  </HeadingPairs>
  <TitlesOfParts>
    <vt:vector size="27" baseType="lpstr">
      <vt:lpstr>Arial</vt:lpstr>
      <vt:lpstr>Calibri</vt:lpstr>
      <vt:lpstr>Calibri Light</vt:lpstr>
      <vt:lpstr>Office-tema</vt:lpstr>
      <vt:lpstr>Argumentation</vt:lpstr>
      <vt:lpstr>Oversigt</vt:lpstr>
      <vt:lpstr>1. Argumentationsteori</vt:lpstr>
      <vt:lpstr>2. Argumenter, argumentation og konklusioner</vt:lpstr>
      <vt:lpstr>2. Argumenter, argumentation og konklusioner</vt:lpstr>
      <vt:lpstr>2a. Betydning af sammenhæng</vt:lpstr>
      <vt:lpstr>2a. Betydning af sammenhæng</vt:lpstr>
      <vt:lpstr>2b. Betydning af at have god grund til at tro </vt:lpstr>
      <vt:lpstr>3. Fejlslutninger</vt:lpstr>
      <vt:lpstr>3. Fejlslutninger</vt:lpstr>
      <vt:lpstr>3. Fejlslutninger</vt:lpstr>
      <vt:lpstr>3. Fejlslutninger</vt:lpstr>
      <vt:lpstr>3. Fejlslutninger</vt:lpstr>
      <vt:lpstr>3. Fejlslutninger</vt:lpstr>
      <vt:lpstr>4. Modeksempler</vt:lpstr>
      <vt:lpstr>4. Modeksempler</vt:lpstr>
      <vt:lpstr>4. Modeksempler</vt:lpstr>
      <vt:lpstr>4. Modeksempler</vt:lpstr>
      <vt:lpstr>4. Modeksempler</vt:lpstr>
      <vt:lpstr>Vil I arbejde videre med emnerne?</vt:lpstr>
      <vt:lpstr>Øvelser: Argumentation</vt:lpstr>
      <vt:lpstr>Øvelser: Modeksempler</vt:lpstr>
      <vt:lpstr>Kolofon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Argumentation</dc:title>
  <dc:creator>Caroline Schaffalitzky de Muckadell</dc:creator>
  <cp:lastModifiedBy>Tine Brøndum</cp:lastModifiedBy>
  <cp:revision>3</cp:revision>
  <dcterms:created xsi:type="dcterms:W3CDTF">2020-06-06T14:13:45Z</dcterms:created>
  <dcterms:modified xsi:type="dcterms:W3CDTF">2020-08-13T11:18:30Z</dcterms:modified>
</cp:coreProperties>
</file>