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58" r:id="rId4"/>
    <p:sldId id="264" r:id="rId5"/>
    <p:sldId id="260" r:id="rId6"/>
    <p:sldId id="266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43B66-8B86-4216-8078-30C21BA54B49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DE53-FEE8-48CE-87D1-A74FDA4A6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6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D327-3C0B-4AA3-A15E-C613525D8D9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0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D327-3C0B-4AA3-A15E-C613525D8D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19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D327-3C0B-4AA3-A15E-C613525D8D9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34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D327-3C0B-4AA3-A15E-C613525D8D9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26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6" y="143693"/>
            <a:ext cx="3021874" cy="13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7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59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Picture 2" descr="https://scontent-arn2-1.xx.fbcdn.net/v/t1.0-1/p720x720/70387036_2325946100851773_4750780436978860032_n.jpg?_nc_cat=110&amp;_nc_ohc=_iiwB9unu64AQk7-KqwuWPItsrz7OeLm6nOXfBBZ5Ud_31ISFcr80VRkw&amp;_nc_ht=scontent-arn2-1.xx&amp;oh=e75609587886e6e319eb7544e1300c23&amp;oe=5E6CB8D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850" y="5486400"/>
            <a:ext cx="1235075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8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177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87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9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7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643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4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DB8B-31F3-434A-9DE8-B94BD8B55E90}" type="datetimeFigureOut">
              <a:rPr lang="da-DK" smtClean="0"/>
              <a:t>14-03-2020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2137-468E-4EFC-8FF2-5D5470AA53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00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nscenterportalen.dk/dsf/2020/01/06/tutorial-til-at-downloade-vores-forloe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videnomdata.dk/course/view.php?id=52" TargetMode="External"/><Relationship Id="rId2" Type="http://schemas.openxmlformats.org/officeDocument/2006/relationships/hyperlink" Target="https://learn.videnomdata.dk/course/view.php?id=5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34232190" TargetMode="External"/><Relationship Id="rId4" Type="http://schemas.openxmlformats.org/officeDocument/2006/relationships/hyperlink" Target="https://learn.videnomdata.dk/course/view.php?id=57&amp;section=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videnomdata.dk/course/view.php?id=57&amp;section=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383620"/>
            <a:ext cx="9144000" cy="2387600"/>
          </a:xfrm>
        </p:spPr>
        <p:txBody>
          <a:bodyPr>
            <a:normAutofit/>
          </a:bodyPr>
          <a:lstStyle/>
          <a:p>
            <a:r>
              <a:rPr lang="da-DK" b="1" dirty="0" smtClean="0"/>
              <a:t>Digitalt artefakt</a:t>
            </a:r>
            <a:br>
              <a:rPr lang="da-DK" b="1" dirty="0" smtClean="0"/>
            </a:br>
            <a:r>
              <a:rPr lang="da-DK" b="1" dirty="0" smtClean="0"/>
              <a:t>BEACON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085364"/>
            <a:ext cx="9144000" cy="1655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 smtClean="0"/>
              <a:t>EUX &amp; EUD Business</a:t>
            </a:r>
            <a:endParaRPr lang="da-DK" dirty="0"/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498765" y="230757"/>
            <a:ext cx="1316181" cy="58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B1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 rot="1153884">
            <a:off x="8980226" y="2967202"/>
            <a:ext cx="24293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Artefakt til </a:t>
            </a:r>
            <a:r>
              <a:rPr lang="da-DK" dirty="0" err="1" smtClean="0"/>
              <a:t>Detail</a:t>
            </a:r>
            <a:r>
              <a:rPr lang="da-DK" dirty="0" smtClean="0"/>
              <a:t>*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009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da-DK" dirty="0" smtClean="0"/>
              <a:t>Hints: Viden om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3331" y="1825625"/>
            <a:ext cx="10630469" cy="431586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Materialet der henvises til på efterfølgende sider, er udviklet og stillet til rådighed af learn.videnomdata.dk; hvis du ikke allerede har adgang til dette materiale, kan det hentes ved at oprette sig som bruger på siten, materialet kan downloades som .</a:t>
            </a:r>
            <a:r>
              <a:rPr lang="da-DK" dirty="0" err="1" smtClean="0"/>
              <a:t>mbz</a:t>
            </a:r>
            <a:r>
              <a:rPr lang="da-DK" dirty="0"/>
              <a:t> </a:t>
            </a:r>
            <a:r>
              <a:rPr lang="da-DK" dirty="0" smtClean="0"/>
              <a:t>fil, det kræver administrationsrettigheder for fx at få den vist i </a:t>
            </a:r>
            <a:r>
              <a:rPr lang="da-DK" dirty="0" err="1" smtClean="0"/>
              <a:t>moodle</a:t>
            </a:r>
            <a:r>
              <a:rPr lang="da-DK" dirty="0" smtClean="0"/>
              <a:t>, alternativt kan du vælge at se filerne via Preview på </a:t>
            </a:r>
            <a:r>
              <a:rPr lang="da-DK" dirty="0" err="1" smtClean="0"/>
              <a:t>Videnomdata´s</a:t>
            </a:r>
            <a:r>
              <a:rPr lang="da-DK" dirty="0" smtClean="0"/>
              <a:t> platform.</a:t>
            </a:r>
          </a:p>
          <a:p>
            <a:r>
              <a:rPr lang="da-DK" dirty="0" smtClean="0"/>
              <a:t>Se en vejledning for adgang til materialerne her</a:t>
            </a:r>
            <a:br>
              <a:rPr lang="da-DK" dirty="0" smtClean="0"/>
            </a:br>
            <a:r>
              <a:rPr lang="da-DK" dirty="0" smtClean="0"/>
              <a:t>Opret bruger på learn.videnomdata.dk og herefter brug dette link:</a:t>
            </a:r>
            <a:br>
              <a:rPr lang="da-DK" dirty="0" smtClean="0"/>
            </a:br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videnscenterportalen.dk/dsf/2020/01/06/tutorial-til-at-downloade-vores-forloeb/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Følg blot vejledningen.</a:t>
            </a:r>
          </a:p>
        </p:txBody>
      </p:sp>
    </p:spTree>
    <p:extLst>
      <p:ext uri="{BB962C8B-B14F-4D97-AF65-F5344CB8AC3E}">
        <p14:creationId xmlns:p14="http://schemas.microsoft.com/office/powerpoint/2010/main" val="39363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123"/>
            <a:ext cx="10567916" cy="1143000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/>
              <a:t>BEACON (Oversigt)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3899" y="1669534"/>
            <a:ext cx="11598013" cy="482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Databasebaseret butiksindretning/BEACON teknologien</a:t>
            </a:r>
            <a:br>
              <a:rPr lang="da-DK" dirty="0" smtClean="0"/>
            </a:br>
            <a:endParaRPr lang="da-DK" dirty="0" smtClean="0"/>
          </a:p>
          <a:p>
            <a:r>
              <a:rPr lang="da-DK" b="1" dirty="0" smtClean="0"/>
              <a:t>Baggrundsviden om butiksindretning</a:t>
            </a:r>
          </a:p>
          <a:p>
            <a:r>
              <a:rPr lang="da-DK" b="1" dirty="0" smtClean="0"/>
              <a:t>Internet of Things/Databasebaseret butiksindretning</a:t>
            </a:r>
          </a:p>
          <a:p>
            <a:r>
              <a:rPr lang="da-DK" b="1" dirty="0" smtClean="0"/>
              <a:t>Hvordan indsamles data?</a:t>
            </a:r>
          </a:p>
          <a:p>
            <a:r>
              <a:rPr lang="da-DK" b="1" dirty="0"/>
              <a:t>Hvad er </a:t>
            </a:r>
            <a:r>
              <a:rPr lang="da-DK" b="1" dirty="0" err="1"/>
              <a:t>Beacons</a:t>
            </a:r>
            <a:r>
              <a:rPr lang="da-DK" b="1" dirty="0"/>
              <a:t>?</a:t>
            </a:r>
            <a:endParaRPr lang="da-DK" b="1" dirty="0" smtClean="0"/>
          </a:p>
          <a:p>
            <a:r>
              <a:rPr lang="da-DK" b="1" dirty="0" smtClean="0"/>
              <a:t>Hvad kan detailbutikken bruge </a:t>
            </a:r>
            <a:r>
              <a:rPr lang="da-DK" b="1" dirty="0" err="1"/>
              <a:t>Beacons</a:t>
            </a:r>
            <a:r>
              <a:rPr lang="da-DK" b="1" dirty="0"/>
              <a:t> </a:t>
            </a:r>
            <a:r>
              <a:rPr lang="da-DK" b="1" dirty="0" smtClean="0"/>
              <a:t>til?</a:t>
            </a:r>
          </a:p>
          <a:p>
            <a:r>
              <a:rPr lang="da-DK" b="1" dirty="0" smtClean="0"/>
              <a:t>Er brugen af </a:t>
            </a:r>
            <a:r>
              <a:rPr lang="da-DK" b="1" dirty="0" err="1" smtClean="0"/>
              <a:t>Beacons</a:t>
            </a:r>
            <a:r>
              <a:rPr lang="da-DK" b="1" dirty="0" smtClean="0"/>
              <a:t> lovligt? (GDPR)</a:t>
            </a:r>
          </a:p>
          <a:p>
            <a:r>
              <a:rPr lang="da-DK" b="1" dirty="0" err="1" smtClean="0"/>
              <a:t>Beacons</a:t>
            </a:r>
            <a:r>
              <a:rPr lang="da-DK" b="1" dirty="0" smtClean="0"/>
              <a:t> kontra RFID?</a:t>
            </a:r>
          </a:p>
          <a:p>
            <a:r>
              <a:rPr lang="da-DK" b="1" dirty="0" smtClean="0"/>
              <a:t>Hvad er fremtiden</a:t>
            </a:r>
            <a:r>
              <a:rPr lang="da-DK" b="1" dirty="0"/>
              <a:t> </a:t>
            </a:r>
            <a:r>
              <a:rPr lang="da-DK" b="1" dirty="0" smtClean="0"/>
              <a:t>for </a:t>
            </a:r>
            <a:r>
              <a:rPr lang="da-DK" b="1" dirty="0" err="1" smtClean="0"/>
              <a:t>Beacons</a:t>
            </a:r>
            <a:r>
              <a:rPr lang="da-DK" b="1" dirty="0" smtClean="0"/>
              <a:t> i danske butikker? </a:t>
            </a:r>
            <a:endParaRPr lang="da-DK" dirty="0" smtClean="0"/>
          </a:p>
          <a:p>
            <a:pPr marL="457200" lvl="1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0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Databasebaseret butiksindretning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Inden vi fortsætter med forklaring af </a:t>
            </a:r>
            <a:r>
              <a:rPr lang="da-DK" dirty="0" err="1" smtClean="0"/>
              <a:t>Beacon</a:t>
            </a:r>
            <a:r>
              <a:rPr lang="da-DK" dirty="0" smtClean="0"/>
              <a:t> på næste dias, kan det give god mening lige at genopfriske lidt om butiksindretning via nedenstående materiale</a:t>
            </a:r>
            <a:endParaRPr lang="da-DK" dirty="0"/>
          </a:p>
          <a:p>
            <a:r>
              <a:rPr lang="da-DK" dirty="0" smtClean="0"/>
              <a:t>Baggrundsviden om butiksindretning</a:t>
            </a:r>
          </a:p>
          <a:p>
            <a:pPr lvl="1"/>
            <a:r>
              <a:rPr lang="da-DK" dirty="0" smtClean="0"/>
              <a:t>Gennemgang af databasebaseret butiksindretning via Pkt. 1 til og med 7</a:t>
            </a:r>
            <a:br>
              <a:rPr lang="da-DK" dirty="0" smtClean="0"/>
            </a:br>
            <a:r>
              <a:rPr lang="da-DK" altLang="da-DK" dirty="0">
                <a:hlinkClick r:id="rId2"/>
              </a:rPr>
              <a:t>https://</a:t>
            </a:r>
            <a:r>
              <a:rPr lang="da-DK" altLang="da-DK" dirty="0" smtClean="0">
                <a:hlinkClick r:id="rId2"/>
              </a:rPr>
              <a:t>learn.videnomdata.dk/course/view.php?id=57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Herefter fortsætter vi med Internet of Things</a:t>
            </a:r>
          </a:p>
          <a:p>
            <a:pPr lvl="1"/>
            <a:r>
              <a:rPr lang="da-DK" dirty="0" smtClean="0"/>
              <a:t>Internet of Things (</a:t>
            </a:r>
            <a:r>
              <a:rPr lang="da-DK" dirty="0" err="1" smtClean="0"/>
              <a:t>IoT</a:t>
            </a:r>
            <a:r>
              <a:rPr lang="da-DK" dirty="0" smtClean="0"/>
              <a:t> og Design </a:t>
            </a:r>
            <a:r>
              <a:rPr lang="da-DK" dirty="0" err="1" smtClean="0"/>
              <a:t>Thinking</a:t>
            </a:r>
            <a:r>
              <a:rPr lang="da-DK" dirty="0" smtClean="0"/>
              <a:t>) Pkt. 1 til og med 3.</a:t>
            </a:r>
          </a:p>
          <a:p>
            <a:pPr marL="457200" lvl="1" indent="266700">
              <a:buNone/>
            </a:pPr>
            <a:r>
              <a:rPr lang="da-DK" altLang="da-DK" dirty="0" smtClean="0">
                <a:hlinkClick r:id="rId3"/>
              </a:rPr>
              <a:t>https://</a:t>
            </a:r>
            <a:r>
              <a:rPr lang="da-DK" altLang="da-DK" dirty="0">
                <a:hlinkClick r:id="rId3"/>
              </a:rPr>
              <a:t>learn.videnomdata.dk/course/view.php?id=52</a:t>
            </a:r>
            <a:endParaRPr lang="da-DK" altLang="da-DK" dirty="0"/>
          </a:p>
          <a:p>
            <a:pPr marL="914400" lvl="2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6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123"/>
            <a:ext cx="7247467" cy="1143000"/>
          </a:xfrm>
        </p:spPr>
        <p:txBody>
          <a:bodyPr/>
          <a:lstStyle/>
          <a:p>
            <a:r>
              <a:rPr lang="da-DK" b="1" dirty="0" smtClean="0"/>
              <a:t>Hvad er </a:t>
            </a:r>
            <a:r>
              <a:rPr lang="da-DK" b="1" dirty="0" err="1" smtClean="0"/>
              <a:t>Beacons</a:t>
            </a:r>
            <a:r>
              <a:rPr lang="da-DK" b="1" dirty="0" smtClean="0"/>
              <a:t>?</a:t>
            </a:r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787" y="134248"/>
            <a:ext cx="4557712" cy="1982388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69535"/>
            <a:ext cx="11302312" cy="4686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/>
          </a:p>
          <a:p>
            <a:pPr marL="450850" indent="-450850"/>
            <a:r>
              <a:rPr lang="da-DK" dirty="0" smtClean="0"/>
              <a:t>Hvordan indsamles data? (</a:t>
            </a:r>
            <a:r>
              <a:rPr lang="da-DK" dirty="0" err="1" smtClean="0"/>
              <a:t>Beacons</a:t>
            </a:r>
            <a:r>
              <a:rPr lang="da-DK" dirty="0" smtClean="0"/>
              <a:t> til butiksindretning:)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-457200"/>
            <a:r>
              <a:rPr lang="da-DK" sz="2800" dirty="0" smtClean="0"/>
              <a:t>Hvad er </a:t>
            </a:r>
            <a:r>
              <a:rPr lang="da-DK" sz="2800" dirty="0" err="1" smtClean="0"/>
              <a:t>Beacons</a:t>
            </a:r>
            <a:r>
              <a:rPr lang="da-DK" sz="2800" dirty="0" smtClean="0"/>
              <a:t>? </a:t>
            </a:r>
            <a:br>
              <a:rPr lang="da-DK" sz="2800" dirty="0" smtClean="0"/>
            </a:br>
            <a:r>
              <a:rPr lang="da-DK" sz="2800" dirty="0" smtClean="0"/>
              <a:t>Se video om </a:t>
            </a:r>
            <a:r>
              <a:rPr lang="da-DK" sz="2800" dirty="0" err="1" smtClean="0"/>
              <a:t>Beacon</a:t>
            </a:r>
            <a:r>
              <a:rPr lang="da-DK" sz="2800" dirty="0" smtClean="0"/>
              <a:t> teknologien via linket nedenfor.</a:t>
            </a:r>
            <a:br>
              <a:rPr lang="da-DK" sz="2800" dirty="0" smtClean="0"/>
            </a:br>
            <a:endParaRPr lang="da-DK" sz="2800" dirty="0" smtClean="0"/>
          </a:p>
          <a:p>
            <a:pPr marL="457200" lvl="1" indent="-457200"/>
            <a:r>
              <a:rPr lang="da-DK" sz="2800" dirty="0" smtClean="0"/>
              <a:t>Hvad kan detailbutikken bruge teknologien til?</a:t>
            </a:r>
            <a:br>
              <a:rPr lang="da-DK" sz="2800" dirty="0" smtClean="0"/>
            </a:br>
            <a:r>
              <a:rPr lang="da-DK" sz="2800" dirty="0" smtClean="0"/>
              <a:t>Se næste video i linket</a:t>
            </a:r>
            <a:endParaRPr lang="da-DK" dirty="0" smtClean="0"/>
          </a:p>
          <a:p>
            <a:pPr marL="45720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2400" dirty="0">
                <a:hlinkClick r:id="rId4"/>
              </a:rPr>
              <a:t>https://learn.videnomdata.dk/course/view.php?id=57&amp;section=5</a:t>
            </a:r>
            <a:r>
              <a:rPr lang="da-DK" altLang="da-DK" sz="2400" dirty="0"/>
              <a:t> </a:t>
            </a:r>
            <a:endParaRPr lang="da-DK" altLang="da-DK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Se desuden en kort video fra IKEA om deres brug af </a:t>
            </a:r>
            <a:r>
              <a:rPr lang="da-DK" dirty="0" err="1" smtClean="0"/>
              <a:t>Beacon</a:t>
            </a:r>
            <a:r>
              <a:rPr lang="da-DK" dirty="0" smtClean="0"/>
              <a:t> </a:t>
            </a:r>
            <a:r>
              <a:rPr lang="da-DK" dirty="0">
                <a:hlinkClick r:id="rId5"/>
              </a:rPr>
              <a:t>https://vimeo.com/134232190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123"/>
            <a:ext cx="7247467" cy="1143000"/>
          </a:xfrm>
        </p:spPr>
        <p:txBody>
          <a:bodyPr>
            <a:normAutofit/>
          </a:bodyPr>
          <a:lstStyle/>
          <a:p>
            <a:r>
              <a:rPr lang="da-DK" b="1" dirty="0" smtClean="0"/>
              <a:t>Er der en fremtid for </a:t>
            </a:r>
            <a:r>
              <a:rPr lang="da-DK" b="1" dirty="0" err="1" smtClean="0"/>
              <a:t>Beacons</a:t>
            </a:r>
            <a:r>
              <a:rPr lang="da-DK" b="1" dirty="0" smtClean="0"/>
              <a:t>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69535"/>
            <a:ext cx="11302312" cy="46868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pPr marL="450850" indent="-450850"/>
            <a:r>
              <a:rPr lang="da-DK" sz="4000" dirty="0"/>
              <a:t>Er brugen af </a:t>
            </a:r>
            <a:r>
              <a:rPr lang="da-DK" sz="4000" dirty="0" err="1"/>
              <a:t>Beacons</a:t>
            </a:r>
            <a:r>
              <a:rPr lang="da-DK" sz="4000" dirty="0"/>
              <a:t> lovlig? (GDPR)</a:t>
            </a:r>
            <a:br>
              <a:rPr lang="da-DK" sz="4000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457200" lvl="1" indent="-457200"/>
            <a:r>
              <a:rPr lang="da-DK" sz="4000" dirty="0" err="1"/>
              <a:t>Beacons</a:t>
            </a:r>
            <a:r>
              <a:rPr lang="da-DK" sz="4000" dirty="0"/>
              <a:t> kontra RFID?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 smtClean="0"/>
          </a:p>
          <a:p>
            <a:pPr marL="457200" lvl="1" indent="-457200"/>
            <a:r>
              <a:rPr lang="da-DK" sz="4000" dirty="0"/>
              <a:t>Hvad er fremtiden for </a:t>
            </a:r>
            <a:r>
              <a:rPr lang="da-DK" sz="4000" dirty="0" err="1"/>
              <a:t>Beacons</a:t>
            </a:r>
            <a:r>
              <a:rPr lang="da-DK" sz="4000" dirty="0"/>
              <a:t> i danske butikker?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(Alle tre punkter berøres i nedenstående link!)</a:t>
            </a:r>
            <a:br>
              <a:rPr lang="da-DK" sz="2800" dirty="0" smtClean="0"/>
            </a:br>
            <a:endParaRPr lang="da-DK" sz="2900" dirty="0"/>
          </a:p>
          <a:p>
            <a:pPr marL="0" lvl="1" indent="0">
              <a:buNone/>
            </a:pPr>
            <a:r>
              <a:rPr lang="da-DK" altLang="da-DK" sz="2900" dirty="0">
                <a:hlinkClick r:id="rId3"/>
              </a:rPr>
              <a:t>https://learn.videnomdata.dk/course/view.php?id=57&amp;section=6</a:t>
            </a:r>
            <a:endParaRPr lang="da-DK" altLang="da-DK" sz="2900" dirty="0"/>
          </a:p>
          <a:p>
            <a:pPr marL="0" lvl="1" indent="0">
              <a:buNone/>
            </a:pP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 rot="1153884">
            <a:off x="8993874" y="1235457"/>
            <a:ext cx="24293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Artefakt til </a:t>
            </a:r>
            <a:r>
              <a:rPr lang="da-DK" dirty="0" err="1" smtClean="0"/>
              <a:t>Detail</a:t>
            </a:r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7857067" y="2243983"/>
            <a:ext cx="4054846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Beacons</a:t>
            </a:r>
            <a:r>
              <a:rPr lang="da-DK" dirty="0" smtClean="0"/>
              <a:t> kan tænkes benyttet mange steder;</a:t>
            </a:r>
            <a:br>
              <a:rPr lang="da-DK" dirty="0" smtClean="0"/>
            </a:br>
            <a:r>
              <a:rPr lang="da-DK" dirty="0" smtClean="0"/>
              <a:t>En kommune kan fx ønske at undersøge SOSU-medarbejdernes tur rundt i kommunen til forskellige borgere ved brug af </a:t>
            </a:r>
            <a:r>
              <a:rPr lang="da-DK" dirty="0" err="1" smtClean="0"/>
              <a:t>Beacons</a:t>
            </a:r>
            <a:r>
              <a:rPr lang="da-DK" dirty="0" smtClean="0"/>
              <a:t> (Eller måske blot </a:t>
            </a:r>
            <a:r>
              <a:rPr lang="da-DK" dirty="0" err="1" smtClean="0"/>
              <a:t>tracke</a:t>
            </a:r>
            <a:r>
              <a:rPr lang="da-DK" dirty="0" smtClean="0"/>
              <a:t> medarbejdernes telefoner via GSM/GPS?</a:t>
            </a:r>
            <a:br>
              <a:rPr lang="da-DK" dirty="0" smtClean="0"/>
            </a:br>
            <a:r>
              <a:rPr lang="da-DK" dirty="0" smtClean="0"/>
              <a:t>En handelsvirksomhed, vil måske optimere deres udbringning af varer/pakker, og har derfor samme hensigt.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05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123"/>
            <a:ext cx="8138615" cy="1143000"/>
          </a:xfrm>
        </p:spPr>
        <p:txBody>
          <a:bodyPr>
            <a:normAutofit/>
          </a:bodyPr>
          <a:lstStyle/>
          <a:p>
            <a:r>
              <a:rPr lang="da-DK" b="1" smtClean="0"/>
              <a:t>Opgave (120 </a:t>
            </a:r>
            <a:r>
              <a:rPr lang="da-DK" b="1" dirty="0" smtClean="0"/>
              <a:t>min) + fremlæggelser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69535"/>
            <a:ext cx="11302312" cy="4686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Gå sammen med en anden elev fra klassen, læs nedenstående og arbejd med oplægget: </a:t>
            </a:r>
          </a:p>
          <a:p>
            <a:endParaRPr lang="da-DK" b="1" dirty="0" smtClean="0"/>
          </a:p>
          <a:p>
            <a:r>
              <a:rPr lang="da-DK" b="1" dirty="0" smtClean="0"/>
              <a:t>Jeres arbejde nedenfor skal ende med, at I fremlægger en konsekvensvurdering af artefaktet </a:t>
            </a:r>
            <a:r>
              <a:rPr lang="da-DK" b="1" dirty="0" err="1" smtClean="0"/>
              <a:t>Beacon</a:t>
            </a:r>
            <a:r>
              <a:rPr lang="da-DK" b="1" dirty="0" smtClean="0"/>
              <a:t>! </a:t>
            </a:r>
          </a:p>
          <a:p>
            <a:r>
              <a:rPr lang="da-DK" dirty="0" smtClean="0"/>
              <a:t>Brug word-dokumentet ”A2) Analyse af digitale artefakter (Drejebog) – læs det evt. igennem igen! (eller brug ”A3)Formålsanalyse </a:t>
            </a:r>
            <a:r>
              <a:rPr lang="da-DK" dirty="0"/>
              <a:t>og </a:t>
            </a:r>
            <a:r>
              <a:rPr lang="da-DK" dirty="0" smtClean="0"/>
              <a:t>konsekvensvurdering”)</a:t>
            </a:r>
          </a:p>
          <a:p>
            <a:r>
              <a:rPr lang="da-DK" dirty="0" smtClean="0"/>
              <a:t>Gennemgå meget gerne de forskellige videoer fra dette PowerPoint B1) Digitalt artefakt (BEACON)</a:t>
            </a:r>
            <a:r>
              <a:rPr lang="da-DK" b="1" dirty="0" smtClean="0"/>
              <a:t> </a:t>
            </a:r>
            <a:r>
              <a:rPr lang="da-DK" dirty="0" smtClean="0"/>
              <a:t>igen</a:t>
            </a:r>
          </a:p>
          <a:p>
            <a:endParaRPr lang="da-DK" b="1" dirty="0"/>
          </a:p>
          <a:p>
            <a:r>
              <a:rPr lang="da-DK" b="1" dirty="0" smtClean="0"/>
              <a:t>Lav en konsekvensvurdering af Artefaktet </a:t>
            </a:r>
            <a:r>
              <a:rPr lang="da-DK" b="1" dirty="0" err="1" smtClean="0"/>
              <a:t>Beacon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smtClean="0"/>
              <a:t>(Overvej </a:t>
            </a:r>
            <a:r>
              <a:rPr lang="da-DK" smtClean="0"/>
              <a:t>hvilke data, </a:t>
            </a:r>
            <a:r>
              <a:rPr lang="da-DK" dirty="0" smtClean="0"/>
              <a:t>der </a:t>
            </a:r>
            <a:r>
              <a:rPr lang="da-DK" smtClean="0"/>
              <a:t>bliver opsnappet, </a:t>
            </a:r>
            <a:r>
              <a:rPr lang="da-DK" dirty="0" smtClean="0"/>
              <a:t>og hvad disse data kan bruges til)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smtClean="0"/>
              <a:t>Der afsluttes med fremlæggelser af jeres </a:t>
            </a:r>
            <a:r>
              <a:rPr lang="da-DK" b="1" dirty="0" smtClean="0"/>
              <a:t>Konsekvensvurdering</a:t>
            </a:r>
            <a:r>
              <a:rPr lang="da-DK" dirty="0" smtClean="0"/>
              <a:t> på klassen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-1555845" y="1027749"/>
            <a:ext cx="1460310" cy="3139321"/>
          </a:xfrm>
          <a:prstGeom prst="rect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da-DK" dirty="0" smtClean="0"/>
              <a:t>Hint:</a:t>
            </a:r>
            <a:br>
              <a:rPr lang="da-DK" dirty="0" smtClean="0"/>
            </a:br>
            <a:r>
              <a:rPr lang="da-DK" dirty="0" smtClean="0"/>
              <a:t>Eleverne er klar til at lave en konsekvensvurdering på egen hånd, hvis forløbet ”A1 Oversigt…” er gennemført.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444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7764</TotalTime>
  <Words>573</Words>
  <Application>Microsoft Office PowerPoint</Application>
  <PresentationFormat>Widescreen</PresentationFormat>
  <Paragraphs>58</Paragraphs>
  <Slides>7</Slides>
  <Notes>4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Digitalt artefakt BEACON</vt:lpstr>
      <vt:lpstr>Hints: Viden om data</vt:lpstr>
      <vt:lpstr>BEACON (Oversigt)</vt:lpstr>
      <vt:lpstr>Databasebaseret butiksindretning </vt:lpstr>
      <vt:lpstr>Hvad er Beacons?</vt:lpstr>
      <vt:lpstr>Er der en fremtid for Beacons?</vt:lpstr>
      <vt:lpstr>Opgave (120 min) + fremlæggelser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Erhvervsinformatik C</dc:title>
  <dc:creator>Henrik Sig Nørgaard</dc:creator>
  <cp:lastModifiedBy>Henrik Sig Nørgaard</cp:lastModifiedBy>
  <cp:revision>73</cp:revision>
  <dcterms:created xsi:type="dcterms:W3CDTF">2019-11-10T21:08:38Z</dcterms:created>
  <dcterms:modified xsi:type="dcterms:W3CDTF">2020-03-14T12:59:44Z</dcterms:modified>
</cp:coreProperties>
</file>