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859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965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7304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3670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728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06188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3320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316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174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7855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952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A333C-7B2C-4E5E-857A-04A444693D41}" type="datetimeFigureOut">
              <a:rPr lang="da-DK" smtClean="0"/>
              <a:t>15-04-2020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A5E1B-C285-4642-8533-311ED5139E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552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57698" y="0"/>
            <a:ext cx="8496300" cy="2009104"/>
          </a:xfrm>
        </p:spPr>
        <p:txBody>
          <a:bodyPr>
            <a:normAutofit/>
          </a:bodyPr>
          <a:lstStyle/>
          <a:p>
            <a:br>
              <a:rPr lang="da-DK" sz="2000" dirty="0"/>
            </a:br>
            <a:br>
              <a:rPr lang="da-DK" sz="2000" dirty="0"/>
            </a:br>
            <a:br>
              <a:rPr lang="da-DK" sz="2000" dirty="0"/>
            </a:br>
            <a:r>
              <a:rPr lang="da-DK" sz="2000" dirty="0"/>
              <a:t>Formuler et-to-tre spørgsmål</a:t>
            </a:r>
            <a:br>
              <a:rPr lang="da-DK" sz="2000" dirty="0"/>
            </a:br>
            <a:r>
              <a:rPr lang="da-DK" sz="2000" dirty="0"/>
              <a:t>- skrives? tegnes? huskes? 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1757698" y="2150771"/>
          <a:ext cx="8496300" cy="301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9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9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732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gør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virker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732">
                <a:tc>
                  <a:txBody>
                    <a:bodyPr/>
                    <a:lstStyle/>
                    <a:p>
                      <a:r>
                        <a:rPr lang="da-DK" dirty="0"/>
                        <a:t>Hvad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732">
                <a:tc>
                  <a:txBody>
                    <a:bodyPr/>
                    <a:lstStyle/>
                    <a:p>
                      <a:r>
                        <a:rPr lang="da-DK" dirty="0"/>
                        <a:t>Hvordan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732">
                <a:tc>
                  <a:txBody>
                    <a:bodyPr/>
                    <a:lstStyle/>
                    <a:p>
                      <a:r>
                        <a:rPr lang="da-DK" dirty="0"/>
                        <a:t>Hvorfor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2732">
                <a:tc>
                  <a:txBody>
                    <a:bodyPr/>
                    <a:lstStyle/>
                    <a:p>
                      <a:r>
                        <a:rPr lang="da-DK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261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18D31E382477E42A5C0EC9F6DFDB65E" ma:contentTypeVersion="12" ma:contentTypeDescription="Opret et nyt dokument." ma:contentTypeScope="" ma:versionID="35773a1cf02bbd65294c9447e417f538">
  <xsd:schema xmlns:xsd="http://www.w3.org/2001/XMLSchema" xmlns:xs="http://www.w3.org/2001/XMLSchema" xmlns:p="http://schemas.microsoft.com/office/2006/metadata/properties" xmlns:ns2="48fd01be-ed17-4e25-9cb8-423ff0495851" xmlns:ns3="94c4626b-7e21-438c-b402-fcf60414e1a8" targetNamespace="http://schemas.microsoft.com/office/2006/metadata/properties" ma:root="true" ma:fieldsID="47da24145e2a6dd5dbbaba92c9034a6e" ns2:_="" ns3:_="">
    <xsd:import namespace="48fd01be-ed17-4e25-9cb8-423ff0495851"/>
    <xsd:import namespace="94c4626b-7e21-438c-b402-fcf60414e1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d01be-ed17-4e25-9cb8-423ff04958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c4626b-7e21-438c-b402-fcf60414e1a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DE4E5-BC8A-4AAE-AA91-4752AEEF07DF}">
  <ds:schemaRefs>
    <ds:schemaRef ds:uri="48fd01be-ed17-4e25-9cb8-423ff0495851"/>
    <ds:schemaRef ds:uri="http://schemas.microsoft.com/office/2006/documentManagement/types"/>
    <ds:schemaRef ds:uri="94c4626b-7e21-438c-b402-fcf60414e1a8"/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678AF7B-CBF8-4DC1-ADDF-EB53CEA4B3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E0E1F2-62D3-4265-B285-5CBF1DDA5E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fd01be-ed17-4e25-9cb8-423ff0495851"/>
    <ds:schemaRef ds:uri="94c4626b-7e21-438c-b402-fcf60414e1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 Formuler et-to-tre spørgsmål - skrives? tegnes? huskes? </vt:lpstr>
    </vt:vector>
  </TitlesOfParts>
  <Company>Professionshøjskolen UCC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Formuler et-to-tre spørgsmål - skrives? tegnes? huskes?</dc:title>
  <dc:creator>Peter Lützen</dc:creator>
  <cp:lastModifiedBy>Peter Heller Lützen</cp:lastModifiedBy>
  <cp:revision>1</cp:revision>
  <dcterms:created xsi:type="dcterms:W3CDTF">2018-03-01T08:35:38Z</dcterms:created>
  <dcterms:modified xsi:type="dcterms:W3CDTF">2020-04-15T13:09:57Z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0x010100218D31E382477E42A5C0EC9F6DFDB65E</vt:lpwstr>
  </property>
  <property fmtid="{D5CDD505-2E9C-101B-9397-08002B2CF9AE}" pid="3" name="Order">
    <vt:r8>8092800</vt:r8>
  </property>
</Properties>
</file>