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64" r:id="rId4"/>
    <p:sldId id="289" r:id="rId5"/>
    <p:sldId id="274" r:id="rId6"/>
    <p:sldId id="300" r:id="rId7"/>
    <p:sldId id="283" r:id="rId8"/>
    <p:sldId id="284" r:id="rId9"/>
    <p:sldId id="290" r:id="rId10"/>
    <p:sldId id="296" r:id="rId11"/>
    <p:sldId id="298" r:id="rId12"/>
    <p:sldId id="299" r:id="rId13"/>
    <p:sldId id="301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FA7"/>
    <a:srgbClr val="25B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795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22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775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98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165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838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758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173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773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537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290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55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69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185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99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15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7824-192E-4D1B-B74E-9F0D2CE5D7CE}" type="datetimeFigureOut">
              <a:rPr lang="da-DK" smtClean="0"/>
              <a:t>30-03-2020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6E19EA-0325-4EC8-9A3B-285A7C5FA4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84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Brugergrænseflader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Lars Skjærbæk, UCH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95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Interface begreber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Menuer – en samling af valgmuligheder (ofte for oven)</a:t>
            </a:r>
          </a:p>
          <a:p>
            <a:r>
              <a:rPr lang="da-DK" dirty="0"/>
              <a:t>Dialoger – en samling af interface komponenter (se nedenstående)</a:t>
            </a:r>
          </a:p>
          <a:p>
            <a:r>
              <a:rPr lang="da-DK" dirty="0"/>
              <a:t>Input felter – modtager data</a:t>
            </a:r>
          </a:p>
          <a:p>
            <a:r>
              <a:rPr lang="da-DK" dirty="0"/>
              <a:t>Knapper – valgmuligheder i en dialog (eller på et produkt)</a:t>
            </a:r>
          </a:p>
          <a:p>
            <a:r>
              <a:rPr lang="da-DK" dirty="0"/>
              <a:t>Output – viser data 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564" y="4104616"/>
            <a:ext cx="4343400" cy="238125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4317794" y="5110575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Meget simpel dialog</a:t>
            </a:r>
          </a:p>
        </p:txBody>
      </p:sp>
    </p:spTree>
    <p:extLst>
      <p:ext uri="{BB962C8B-B14F-4D97-AF65-F5344CB8AC3E}">
        <p14:creationId xmlns:p14="http://schemas.microsoft.com/office/powerpoint/2010/main" val="12748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Interface komponenter til apps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2564845"/>
            <a:ext cx="2447925" cy="239077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017" y="2274332"/>
            <a:ext cx="2524125" cy="297180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01BB31A9-259E-43C3-8253-64ECCACBEECB}"/>
              </a:ext>
            </a:extLst>
          </p:cNvPr>
          <p:cNvSpPr txBox="1"/>
          <p:nvPr/>
        </p:nvSpPr>
        <p:spPr>
          <a:xfrm>
            <a:off x="2592924" y="1264555"/>
            <a:ext cx="287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Komponenter i AppLab:</a:t>
            </a:r>
          </a:p>
        </p:txBody>
      </p:sp>
    </p:spTree>
    <p:extLst>
      <p:ext uri="{BB962C8B-B14F-4D97-AF65-F5344CB8AC3E}">
        <p14:creationId xmlns:p14="http://schemas.microsoft.com/office/powerpoint/2010/main" val="36315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Iphone</a:t>
            </a:r>
            <a:r>
              <a:rPr lang="da-DK" dirty="0"/>
              <a:t> template til skitser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279795"/>
            <a:ext cx="3689400" cy="5638934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860" y="1279795"/>
            <a:ext cx="3689400" cy="5638934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323" y="1279795"/>
            <a:ext cx="3689400" cy="563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18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2493DFD7-5401-4EFF-A90C-B6BE4483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657" y="1918296"/>
            <a:ext cx="5859443" cy="443072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Brugercentreret udvikling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964073" y="5629870"/>
            <a:ext cx="1733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dirty="0"/>
              <a:t>Få brugeren </a:t>
            </a:r>
          </a:p>
          <a:p>
            <a:pPr algn="ctr"/>
            <a:r>
              <a:rPr lang="da-DK" b="1" dirty="0"/>
              <a:t>Til at evaluere</a:t>
            </a:r>
          </a:p>
          <a:p>
            <a:pPr algn="ctr"/>
            <a:r>
              <a:rPr lang="da-DK" b="1" dirty="0"/>
              <a:t>prototypen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2031B78-C5BF-44CD-B7F9-A9975895708D}"/>
              </a:ext>
            </a:extLst>
          </p:cNvPr>
          <p:cNvSpPr/>
          <p:nvPr/>
        </p:nvSpPr>
        <p:spPr>
          <a:xfrm>
            <a:off x="4812010" y="4551739"/>
            <a:ext cx="2223505" cy="21562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90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Kært barn har mange navne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772478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Brugerflade</a:t>
            </a:r>
          </a:p>
          <a:p>
            <a:r>
              <a:rPr lang="da-DK" dirty="0"/>
              <a:t>Brugergrænseflade</a:t>
            </a:r>
          </a:p>
          <a:p>
            <a:r>
              <a:rPr lang="da-DK" dirty="0"/>
              <a:t>Brugerinterface</a:t>
            </a:r>
          </a:p>
          <a:p>
            <a:r>
              <a:rPr lang="da-DK" dirty="0"/>
              <a:t>GUI (</a:t>
            </a:r>
            <a:r>
              <a:rPr lang="da-DK" dirty="0" err="1"/>
              <a:t>Graphical</a:t>
            </a:r>
            <a:r>
              <a:rPr lang="da-DK" dirty="0"/>
              <a:t> User Interface) </a:t>
            </a:r>
          </a:p>
          <a:p>
            <a:r>
              <a:rPr lang="da-DK" dirty="0"/>
              <a:t>Interaktionsdesign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2589212" y="4522304"/>
            <a:ext cx="9544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/>
              <a:t>Men det handler alt </a:t>
            </a:r>
            <a:r>
              <a:rPr lang="da-DK" sz="2800" dirty="0"/>
              <a:t>sammen</a:t>
            </a:r>
            <a:r>
              <a:rPr lang="da-DK" sz="3200" dirty="0"/>
              <a:t> om det samme…</a:t>
            </a:r>
          </a:p>
        </p:txBody>
      </p:sp>
    </p:spTree>
    <p:extLst>
      <p:ext uri="{BB962C8B-B14F-4D97-AF65-F5344CB8AC3E}">
        <p14:creationId xmlns:p14="http://schemas.microsoft.com/office/powerpoint/2010/main" val="414390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Brugergrænseflade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89212" y="2277328"/>
            <a:ext cx="8915400" cy="3032098"/>
          </a:xfrm>
        </p:spPr>
        <p:txBody>
          <a:bodyPr/>
          <a:lstStyle/>
          <a:p>
            <a:r>
              <a:rPr lang="da-DK" dirty="0"/>
              <a:t>Som tastetryk og musebevægelser i en grafisk brugergrænseflade ( også kaldet en GUI - </a:t>
            </a:r>
            <a:r>
              <a:rPr lang="da-DK" dirty="0" err="1"/>
              <a:t>graphical</a:t>
            </a:r>
            <a:r>
              <a:rPr lang="da-DK" dirty="0"/>
              <a:t> </a:t>
            </a:r>
            <a:r>
              <a:rPr lang="da-DK" dirty="0" err="1"/>
              <a:t>user</a:t>
            </a:r>
            <a:r>
              <a:rPr lang="da-DK" dirty="0"/>
              <a:t> interface).</a:t>
            </a:r>
          </a:p>
          <a:p>
            <a:r>
              <a:rPr lang="da-DK" dirty="0"/>
              <a:t>Som fysiske berøringer på touch </a:t>
            </a:r>
            <a:r>
              <a:rPr lang="da-DK" dirty="0" err="1"/>
              <a:t>screens</a:t>
            </a:r>
            <a:r>
              <a:rPr lang="da-DK" dirty="0"/>
              <a:t>.</a:t>
            </a:r>
          </a:p>
          <a:p>
            <a:r>
              <a:rPr lang="da-DK" dirty="0"/>
              <a:t>Som tastetryk på et håndholdt apparat.</a:t>
            </a:r>
          </a:p>
          <a:p>
            <a:r>
              <a:rPr lang="da-DK" dirty="0"/>
              <a:t>Gennem fysiske håndtag (fx joysticks til spillekonsoller eller controllere til VR udstyr</a:t>
            </a:r>
          </a:p>
          <a:p>
            <a:r>
              <a:rPr lang="da-DK" dirty="0"/>
              <a:t>Stemmestyring og gesture regulering (bevægelsesstyret)</a:t>
            </a:r>
          </a:p>
          <a:p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2589212" y="1581834"/>
            <a:ext cx="823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En brugergrænseflade modtager input og leverer output. Det kan være:</a:t>
            </a:r>
          </a:p>
        </p:txBody>
      </p:sp>
      <p:sp>
        <p:nvSpPr>
          <p:cNvPr id="5" name="Rektangel 4"/>
          <p:cNvSpPr/>
          <p:nvPr/>
        </p:nvSpPr>
        <p:spPr>
          <a:xfrm>
            <a:off x="2589212" y="5521116"/>
            <a:ext cx="8876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Brugergrænsefladen afskærmer brugeren fra de bagvedliggende funktionelle detaljer. </a:t>
            </a:r>
          </a:p>
        </p:txBody>
      </p:sp>
    </p:spTree>
    <p:extLst>
      <p:ext uri="{BB962C8B-B14F-4D97-AF65-F5344CB8AC3E}">
        <p14:creationId xmlns:p14="http://schemas.microsoft.com/office/powerpoint/2010/main" val="112044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2493DFD7-5401-4EFF-A90C-B6BE4483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657" y="1918296"/>
            <a:ext cx="5859443" cy="443072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Brugercentreret udvikling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339303" y="1724442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dirty="0"/>
              <a:t>Hvad kan </a:t>
            </a:r>
          </a:p>
          <a:p>
            <a:pPr algn="ctr"/>
            <a:r>
              <a:rPr lang="da-DK" b="1" dirty="0"/>
              <a:t>brugeren finde </a:t>
            </a:r>
          </a:p>
          <a:p>
            <a:pPr algn="ctr"/>
            <a:r>
              <a:rPr lang="da-DK" b="1" dirty="0"/>
              <a:t>ud af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8AB54345-AE47-4322-9FAA-D005A211DFB2}"/>
              </a:ext>
            </a:extLst>
          </p:cNvPr>
          <p:cNvSpPr/>
          <p:nvPr/>
        </p:nvSpPr>
        <p:spPr>
          <a:xfrm>
            <a:off x="4255212" y="1617821"/>
            <a:ext cx="2223505" cy="21562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71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Brugervenligt design: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5E34AD-CAA6-4E91-9175-4F107FD72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r>
              <a:rPr lang="da-DK" dirty="0"/>
              <a:t>Er opbygget med udgangspunkt i brugerens viden</a:t>
            </a:r>
          </a:p>
          <a:p>
            <a:r>
              <a:rPr lang="da-DK" dirty="0"/>
              <a:t>Er opbygget med udgangspunkt i genkendelse (i modsætning til at man skal kunne huske)</a:t>
            </a:r>
          </a:p>
          <a:p>
            <a:r>
              <a:rPr lang="da-DK" dirty="0"/>
              <a:t>Giver brugeren en fornemmelse af at vide, hvad han/hun laver</a:t>
            </a:r>
          </a:p>
          <a:p>
            <a:r>
              <a:rPr lang="da-DK" dirty="0"/>
              <a:t>Lader brugeren bruge de typer input han/hun bedst kan lide</a:t>
            </a:r>
          </a:p>
          <a:p>
            <a:r>
              <a:rPr lang="da-DK" dirty="0"/>
              <a:t>Er organiseret efter brugerens brugsmønster, så de ting, der benyttes oftest, er de lettest tilgængelige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703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2493DFD7-5401-4EFF-A90C-B6BE4483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657" y="1905000"/>
            <a:ext cx="5859443" cy="443072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Brugercentreret udvikling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9999185" y="3210329"/>
            <a:ext cx="1657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dirty="0"/>
              <a:t>Udarbejd en</a:t>
            </a:r>
          </a:p>
          <a:p>
            <a:pPr algn="ctr"/>
            <a:r>
              <a:rPr lang="da-DK" b="1" dirty="0"/>
              <a:t>Prototype på</a:t>
            </a:r>
          </a:p>
          <a:p>
            <a:pPr algn="ctr"/>
            <a:r>
              <a:rPr lang="da-DK" b="1" dirty="0"/>
              <a:t>løsningen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76B204E-3E18-4690-8D3B-0E9353599B8B}"/>
              </a:ext>
            </a:extLst>
          </p:cNvPr>
          <p:cNvSpPr/>
          <p:nvPr/>
        </p:nvSpPr>
        <p:spPr>
          <a:xfrm>
            <a:off x="7621137" y="2743731"/>
            <a:ext cx="2223505" cy="21562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316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Skitser og tegninger</a:t>
            </a:r>
          </a:p>
        </p:txBody>
      </p:sp>
      <p:pic>
        <p:nvPicPr>
          <p:cNvPr id="4100" name="Picture 4" descr="https://informatik.systime.dk/fileadmin/_processed_/d/1/csm_BAL_1647_5cdefbfa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312" y="2136370"/>
            <a:ext cx="3293527" cy="432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informatik.systime.dk/fileadmin/_processed_/b/0/csm_akg_00372209_53Mb_7a116ced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64" y="2136370"/>
            <a:ext cx="3293526" cy="43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10A1AA68-700C-4191-97BF-54844FAB6FC5}"/>
              </a:ext>
            </a:extLst>
          </p:cNvPr>
          <p:cNvSpPr txBox="1"/>
          <p:nvPr/>
        </p:nvSpPr>
        <p:spPr>
          <a:xfrm>
            <a:off x="2592924" y="1264555"/>
            <a:ext cx="394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Skitsen giver en fælles forståelse…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F13209D-1F5F-46C0-9BE5-3E897048B598}"/>
              </a:ext>
            </a:extLst>
          </p:cNvPr>
          <p:cNvSpPr txBox="1"/>
          <p:nvPr/>
        </p:nvSpPr>
        <p:spPr>
          <a:xfrm>
            <a:off x="2527040" y="3112921"/>
            <a:ext cx="20361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/>
              <a:t>En let buttet </a:t>
            </a:r>
          </a:p>
          <a:p>
            <a:pPr algn="ctr"/>
            <a:r>
              <a:rPr lang="da-DK" dirty="0"/>
              <a:t>kvinde, der står </a:t>
            </a:r>
          </a:p>
          <a:p>
            <a:pPr algn="ctr"/>
            <a:r>
              <a:rPr lang="da-DK" dirty="0"/>
              <a:t>med den ene </a:t>
            </a:r>
          </a:p>
          <a:p>
            <a:pPr algn="ctr"/>
            <a:r>
              <a:rPr lang="da-DK" dirty="0"/>
              <a:t>hånd på brystet,</a:t>
            </a:r>
          </a:p>
          <a:p>
            <a:pPr algn="ctr"/>
            <a:r>
              <a:rPr lang="da-DK" dirty="0"/>
              <a:t>Og med armen</a:t>
            </a:r>
          </a:p>
          <a:p>
            <a:pPr algn="ctr"/>
            <a:r>
              <a:rPr lang="da-DK" dirty="0"/>
              <a:t>hvilende på et</a:t>
            </a:r>
          </a:p>
          <a:p>
            <a:pPr algn="ctr"/>
            <a:r>
              <a:rPr lang="da-DK" dirty="0"/>
              <a:t>Hjul.</a:t>
            </a:r>
          </a:p>
        </p:txBody>
      </p:sp>
    </p:spTree>
    <p:extLst>
      <p:ext uri="{BB962C8B-B14F-4D97-AF65-F5344CB8AC3E}">
        <p14:creationId xmlns:p14="http://schemas.microsoft.com/office/powerpoint/2010/main" val="306272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4144" y="598044"/>
            <a:ext cx="8052242" cy="1280890"/>
          </a:xfrm>
        </p:spPr>
        <p:txBody>
          <a:bodyPr/>
          <a:lstStyle/>
          <a:p>
            <a:r>
              <a:rPr lang="da-DK" dirty="0" err="1"/>
              <a:t>LoFi</a:t>
            </a:r>
            <a:r>
              <a:rPr lang="da-DK" dirty="0"/>
              <a:t> prototype</a:t>
            </a:r>
          </a:p>
        </p:txBody>
      </p:sp>
      <p:pic>
        <p:nvPicPr>
          <p:cNvPr id="1026" name="Picture 2" descr="https://uxmastery.com/wp-content/uploads/2018/03/image1-620x4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871" y="2016034"/>
            <a:ext cx="59055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80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1BF89-24BF-48CE-8490-556AA0B7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MeFi prototype – prototype værktøjer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6D0BBAE-AA54-4296-8325-7512A6B76C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792" y="1768157"/>
            <a:ext cx="6675051" cy="3930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40477"/>
      </p:ext>
    </p:extLst>
  </p:cSld>
  <p:clrMapOvr>
    <a:masterClrMapping/>
  </p:clrMapOvr>
</p:sld>
</file>

<file path=ppt/theme/theme1.xml><?xml version="1.0" encoding="utf-8"?>
<a:theme xmlns:a="http://schemas.openxmlformats.org/drawingml/2006/main" name="Visk">
  <a:themeElements>
    <a:clrScheme name="Brugerdefineret 4">
      <a:dk1>
        <a:sysClr val="windowText" lastClr="000000"/>
      </a:dk1>
      <a:lt1>
        <a:srgbClr val="FFFFFF"/>
      </a:lt1>
      <a:dk2>
        <a:srgbClr val="766F54"/>
      </a:dk2>
      <a:lt2>
        <a:srgbClr val="FFFFF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5007</TotalTime>
  <Words>247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Visk</vt:lpstr>
      <vt:lpstr>Brugergrænseflader</vt:lpstr>
      <vt:lpstr>Kært barn har mange navne</vt:lpstr>
      <vt:lpstr>Brugergrænseflade</vt:lpstr>
      <vt:lpstr>Brugercentreret udvikling</vt:lpstr>
      <vt:lpstr>Brugervenligt design:</vt:lpstr>
      <vt:lpstr>Brugercentreret udvikling</vt:lpstr>
      <vt:lpstr>Skitser og tegninger</vt:lpstr>
      <vt:lpstr>LoFi prototype</vt:lpstr>
      <vt:lpstr>MeFi prototype – prototype værktøjer</vt:lpstr>
      <vt:lpstr>Interface begreber</vt:lpstr>
      <vt:lpstr>Interface komponenter til apps</vt:lpstr>
      <vt:lpstr>Iphone template til skitser</vt:lpstr>
      <vt:lpstr>Brugercentreret udvikling</vt:lpstr>
    </vt:vector>
  </TitlesOfParts>
  <Company>Uddannelsescenter Holstebro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Systemudvikling</dc:title>
  <dc:creator>Lars Skjærbæk (LSK)</dc:creator>
  <cp:lastModifiedBy>Lars Skjærbæk</cp:lastModifiedBy>
  <cp:revision>108</cp:revision>
  <dcterms:created xsi:type="dcterms:W3CDTF">2016-02-20T12:31:29Z</dcterms:created>
  <dcterms:modified xsi:type="dcterms:W3CDTF">2020-03-30T06:59:18Z</dcterms:modified>
</cp:coreProperties>
</file>