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8" r:id="rId4"/>
    <p:sldId id="269" r:id="rId5"/>
    <p:sldId id="258" r:id="rId6"/>
    <p:sldId id="259" r:id="rId7"/>
    <p:sldId id="265" r:id="rId8"/>
    <p:sldId id="270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600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8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20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949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32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464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8065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082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007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51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781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58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445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840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092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176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3B745-68E5-4C41-B343-7F7A9011A46B}" type="datetimeFigureOut">
              <a:rPr lang="da-DK" smtClean="0"/>
              <a:t>01-04-2020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F055F82-8791-4B47-84FD-EDFA33B580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741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Brugertest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EUX Business</a:t>
            </a:r>
          </a:p>
        </p:txBody>
      </p:sp>
    </p:spTree>
    <p:extLst>
      <p:ext uri="{BB962C8B-B14F-4D97-AF65-F5344CB8AC3E}">
        <p14:creationId xmlns:p14="http://schemas.microsoft.com/office/powerpoint/2010/main" val="335558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illede 42">
            <a:extLst>
              <a:ext uri="{FF2B5EF4-FFF2-40B4-BE49-F238E27FC236}">
                <a16:creationId xmlns:a16="http://schemas.microsoft.com/office/drawing/2014/main" id="{821C7051-B0A0-41B8-AF58-9B5340D23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956" y="1766656"/>
            <a:ext cx="6231120" cy="47117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Brugercentreret udvikling</a:t>
            </a:r>
          </a:p>
        </p:txBody>
      </p:sp>
      <p:sp>
        <p:nvSpPr>
          <p:cNvPr id="3" name="AutoShape 2" descr="Billedresultat for user centred developmen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cxnSp>
        <p:nvCxnSpPr>
          <p:cNvPr id="35" name="Lige pilforbindelse 34">
            <a:extLst>
              <a:ext uri="{FF2B5EF4-FFF2-40B4-BE49-F238E27FC236}">
                <a16:creationId xmlns:a16="http://schemas.microsoft.com/office/drawing/2014/main" id="{30E1E943-5DCD-41B4-A728-C0493006D636}"/>
              </a:ext>
            </a:extLst>
          </p:cNvPr>
          <p:cNvCxnSpPr>
            <a:cxnSpLocks/>
          </p:cNvCxnSpPr>
          <p:nvPr/>
        </p:nvCxnSpPr>
        <p:spPr>
          <a:xfrm flipH="1">
            <a:off x="7672047" y="6098985"/>
            <a:ext cx="1242872" cy="8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felt 35">
            <a:extLst>
              <a:ext uri="{FF2B5EF4-FFF2-40B4-BE49-F238E27FC236}">
                <a16:creationId xmlns:a16="http://schemas.microsoft.com/office/drawing/2014/main" id="{9DD18A42-FBAA-4D3C-AE70-26950BB15EED}"/>
              </a:ext>
            </a:extLst>
          </p:cNvPr>
          <p:cNvSpPr txBox="1"/>
          <p:nvPr/>
        </p:nvSpPr>
        <p:spPr>
          <a:xfrm>
            <a:off x="8914919" y="5859274"/>
            <a:ext cx="1670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Brugertest</a:t>
            </a:r>
          </a:p>
        </p:txBody>
      </p:sp>
    </p:spTree>
    <p:extLst>
      <p:ext uri="{BB962C8B-B14F-4D97-AF65-F5344CB8AC3E}">
        <p14:creationId xmlns:p14="http://schemas.microsoft.com/office/powerpoint/2010/main" val="119391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Agile metoder</a:t>
            </a:r>
          </a:p>
        </p:txBody>
      </p:sp>
      <p:cxnSp>
        <p:nvCxnSpPr>
          <p:cNvPr id="6" name="Lige pilforbindelse 5">
            <a:extLst>
              <a:ext uri="{FF2B5EF4-FFF2-40B4-BE49-F238E27FC236}">
                <a16:creationId xmlns:a16="http://schemas.microsoft.com/office/drawing/2014/main" id="{318EB0D6-2F23-4B88-B544-C39804AD7CE4}"/>
              </a:ext>
            </a:extLst>
          </p:cNvPr>
          <p:cNvCxnSpPr>
            <a:cxnSpLocks/>
          </p:cNvCxnSpPr>
          <p:nvPr/>
        </p:nvCxnSpPr>
        <p:spPr>
          <a:xfrm flipV="1">
            <a:off x="4878529" y="4473205"/>
            <a:ext cx="1535185" cy="1107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felt 6">
            <a:extLst>
              <a:ext uri="{FF2B5EF4-FFF2-40B4-BE49-F238E27FC236}">
                <a16:creationId xmlns:a16="http://schemas.microsoft.com/office/drawing/2014/main" id="{DFC38351-9C09-43CB-91BC-45A523C69F6F}"/>
              </a:ext>
            </a:extLst>
          </p:cNvPr>
          <p:cNvSpPr txBox="1"/>
          <p:nvPr/>
        </p:nvSpPr>
        <p:spPr>
          <a:xfrm>
            <a:off x="3485529" y="5580553"/>
            <a:ext cx="1670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Brugertest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84CEE84-3F83-4B8D-9E9E-B5B8ED216064}"/>
              </a:ext>
            </a:extLst>
          </p:cNvPr>
          <p:cNvSpPr/>
          <p:nvPr/>
        </p:nvSpPr>
        <p:spPr>
          <a:xfrm>
            <a:off x="6476301" y="1394622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Målsætning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46B01A4-33ED-4B7C-9AAA-E2897ED91F8A}"/>
              </a:ext>
            </a:extLst>
          </p:cNvPr>
          <p:cNvSpPr/>
          <p:nvPr/>
        </p:nvSpPr>
        <p:spPr>
          <a:xfrm>
            <a:off x="6476301" y="2457411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Analyser brugerens behov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2010D21-C961-4DA1-9041-34A1FFAFC4AB}"/>
              </a:ext>
            </a:extLst>
          </p:cNvPr>
          <p:cNvSpPr/>
          <p:nvPr/>
        </p:nvSpPr>
        <p:spPr>
          <a:xfrm>
            <a:off x="6476301" y="4859712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Implementering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597CFB9-BD9F-490F-8382-2620A95B1610}"/>
              </a:ext>
            </a:extLst>
          </p:cNvPr>
          <p:cNvSpPr/>
          <p:nvPr/>
        </p:nvSpPr>
        <p:spPr>
          <a:xfrm>
            <a:off x="6476301" y="5922502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Idriftsæt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FD2553D0-C9AF-4112-A9FE-62A43539FC91}"/>
              </a:ext>
            </a:extLst>
          </p:cNvPr>
          <p:cNvSpPr/>
          <p:nvPr/>
        </p:nvSpPr>
        <p:spPr>
          <a:xfrm>
            <a:off x="3540596" y="3784891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Udarbejd prototype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31416D4-B787-4B5D-8CB0-6829081F96FD}"/>
              </a:ext>
            </a:extLst>
          </p:cNvPr>
          <p:cNvSpPr/>
          <p:nvPr/>
        </p:nvSpPr>
        <p:spPr>
          <a:xfrm>
            <a:off x="9412006" y="3784890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Revider prototype</a:t>
            </a:r>
          </a:p>
        </p:txBody>
      </p:sp>
      <p:cxnSp>
        <p:nvCxnSpPr>
          <p:cNvPr id="15" name="Forbindelse: vinklet 14">
            <a:extLst>
              <a:ext uri="{FF2B5EF4-FFF2-40B4-BE49-F238E27FC236}">
                <a16:creationId xmlns:a16="http://schemas.microsoft.com/office/drawing/2014/main" id="{C433163B-0CCB-4762-BA46-F94F2D00D52B}"/>
              </a:ext>
            </a:extLst>
          </p:cNvPr>
          <p:cNvCxnSpPr>
            <a:cxnSpLocks/>
            <a:stCxn id="9" idx="1"/>
            <a:endCxn id="13" idx="0"/>
          </p:cNvCxnSpPr>
          <p:nvPr/>
        </p:nvCxnSpPr>
        <p:spPr>
          <a:xfrm rot="10800000" flipV="1">
            <a:off x="4593359" y="2782263"/>
            <a:ext cx="1882942" cy="1002627"/>
          </a:xfrm>
          <a:prstGeom prst="bentConnector2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9252C09C-455D-45D2-93EA-2A6BD4886AAC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7529064" y="2044327"/>
            <a:ext cx="0" cy="41308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5518BCB8-A8D2-4836-ACDC-4B6BAC82C025}"/>
              </a:ext>
            </a:extLst>
          </p:cNvPr>
          <p:cNvCxnSpPr>
            <a:cxnSpLocks/>
            <a:stCxn id="13" idx="3"/>
            <a:endCxn id="10" idx="1"/>
          </p:cNvCxnSpPr>
          <p:nvPr/>
        </p:nvCxnSpPr>
        <p:spPr>
          <a:xfrm>
            <a:off x="5646122" y="4109744"/>
            <a:ext cx="830179" cy="2151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pilforbindelse 17">
            <a:extLst>
              <a:ext uri="{FF2B5EF4-FFF2-40B4-BE49-F238E27FC236}">
                <a16:creationId xmlns:a16="http://schemas.microsoft.com/office/drawing/2014/main" id="{96D91E20-6B2F-46BB-8E44-8A10038550F0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 flipV="1">
            <a:off x="8581827" y="4109743"/>
            <a:ext cx="830179" cy="2151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Forbindelse: vinklet 18">
            <a:extLst>
              <a:ext uri="{FF2B5EF4-FFF2-40B4-BE49-F238E27FC236}">
                <a16:creationId xmlns:a16="http://schemas.microsoft.com/office/drawing/2014/main" id="{C6C8D485-5F7D-4055-B203-B2202223E863}"/>
              </a:ext>
            </a:extLst>
          </p:cNvPr>
          <p:cNvCxnSpPr>
            <a:cxnSpLocks/>
            <a:stCxn id="14" idx="0"/>
            <a:endCxn id="10" idx="0"/>
          </p:cNvCxnSpPr>
          <p:nvPr/>
        </p:nvCxnSpPr>
        <p:spPr>
          <a:xfrm rot="16200000" flipH="1" flipV="1">
            <a:off x="8986160" y="2327793"/>
            <a:ext cx="21513" cy="2935705"/>
          </a:xfrm>
          <a:prstGeom prst="bentConnector3">
            <a:avLst>
              <a:gd name="adj1" fmla="val -1640343"/>
            </a:avLst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E57B45E9-B145-4A5B-99B4-30F514CF87F2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7529064" y="4456108"/>
            <a:ext cx="0" cy="40360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>
            <a:extLst>
              <a:ext uri="{FF2B5EF4-FFF2-40B4-BE49-F238E27FC236}">
                <a16:creationId xmlns:a16="http://schemas.microsoft.com/office/drawing/2014/main" id="{DD295347-9952-4409-AA98-77CBA3E10461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7529064" y="5509417"/>
            <a:ext cx="0" cy="41308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ktangel 9">
            <a:extLst>
              <a:ext uri="{FF2B5EF4-FFF2-40B4-BE49-F238E27FC236}">
                <a16:creationId xmlns:a16="http://schemas.microsoft.com/office/drawing/2014/main" id="{C19734DE-61A7-459E-AE75-90F51DC370DC}"/>
              </a:ext>
            </a:extLst>
          </p:cNvPr>
          <p:cNvSpPr/>
          <p:nvPr/>
        </p:nvSpPr>
        <p:spPr>
          <a:xfrm>
            <a:off x="6476301" y="3806403"/>
            <a:ext cx="2105526" cy="64970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Evaluer prototype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C8CFAFA1-EFA5-4C94-8E11-26A0329E19EB}"/>
              </a:ext>
            </a:extLst>
          </p:cNvPr>
          <p:cNvSpPr/>
          <p:nvPr/>
        </p:nvSpPr>
        <p:spPr>
          <a:xfrm>
            <a:off x="6488389" y="3803208"/>
            <a:ext cx="2093437" cy="63138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297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Test metoder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Kvantitative metoder - spørgeskema</a:t>
            </a:r>
          </a:p>
          <a:p>
            <a:r>
              <a:rPr lang="da-DK" dirty="0"/>
              <a:t>Kvalitative metoder – interview, observere, video optagelser</a:t>
            </a:r>
            <a:br>
              <a:rPr lang="da-DK" dirty="0"/>
            </a:br>
            <a:endParaRPr lang="da-DK" dirty="0"/>
          </a:p>
          <a:p>
            <a:r>
              <a:rPr lang="da-DK" dirty="0" err="1"/>
              <a:t>Summativ</a:t>
            </a:r>
            <a:r>
              <a:rPr lang="da-DK" dirty="0"/>
              <a:t> test: Godkendelse – ”eksamensmodellen”</a:t>
            </a:r>
          </a:p>
          <a:p>
            <a:r>
              <a:rPr lang="da-DK" dirty="0"/>
              <a:t>Formativ test: Hvorledes kan produktet ”formes” fremadrettet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A857968-4C5E-4398-9825-DABC8CE02067}"/>
              </a:ext>
            </a:extLst>
          </p:cNvPr>
          <p:cNvSpPr txBox="1"/>
          <p:nvPr/>
        </p:nvSpPr>
        <p:spPr>
          <a:xfrm>
            <a:off x="2589212" y="4573766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/>
              <a:t>Vi vil gerne lave en test der er kvalitativ og formativ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924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Usabilitytest</a:t>
            </a:r>
            <a:r>
              <a:rPr lang="da-DK" dirty="0" smtClean="0"/>
              <a:t> </a:t>
            </a:r>
            <a:r>
              <a:rPr lang="da-DK" dirty="0"/>
              <a:t>i historisk perspektiv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Startede i 80-erne</a:t>
            </a:r>
          </a:p>
          <a:p>
            <a:r>
              <a:rPr lang="en-GB" i="1" dirty="0"/>
              <a:t>“The extent to which a product can be used by specified users to achieve specified goals with </a:t>
            </a:r>
            <a:r>
              <a:rPr lang="en-GB" b="1" i="1" dirty="0"/>
              <a:t>effectiveness</a:t>
            </a:r>
            <a:r>
              <a:rPr lang="en-GB" i="1" dirty="0"/>
              <a:t>, </a:t>
            </a:r>
            <a:r>
              <a:rPr lang="en-GB" b="1" i="1" dirty="0"/>
              <a:t>efficiency</a:t>
            </a:r>
            <a:r>
              <a:rPr lang="en-GB" i="1" dirty="0"/>
              <a:t> and </a:t>
            </a:r>
            <a:r>
              <a:rPr lang="en-GB" b="1" i="1" dirty="0"/>
              <a:t>satisfaction</a:t>
            </a:r>
            <a:r>
              <a:rPr lang="en-GB" i="1" dirty="0"/>
              <a:t> in a specified context of use.”</a:t>
            </a:r>
            <a:r>
              <a:rPr lang="en-GB" dirty="0"/>
              <a:t> (ISO 9241-11: Guidance on Usability - 1998) </a:t>
            </a:r>
          </a:p>
          <a:p>
            <a:r>
              <a:rPr lang="da-DK" dirty="0" err="1" smtClean="0"/>
              <a:t>Usabilitytest</a:t>
            </a:r>
            <a:r>
              <a:rPr lang="da-DK" dirty="0" smtClean="0"/>
              <a:t>-laboratorier 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>med </a:t>
            </a:r>
            <a:r>
              <a:rPr lang="da-DK" dirty="0" err="1" smtClean="0"/>
              <a:t>videorecording</a:t>
            </a:r>
            <a:r>
              <a:rPr lang="da-DK" dirty="0" smtClean="0"/>
              <a:t> 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>og observatørrum</a:t>
            </a:r>
          </a:p>
          <a:p>
            <a:r>
              <a:rPr lang="da-DK" dirty="0" err="1" smtClean="0"/>
              <a:t>Usabilitytest</a:t>
            </a:r>
            <a:r>
              <a:rPr lang="da-DK" dirty="0" smtClean="0"/>
              <a:t> </a:t>
            </a:r>
            <a:r>
              <a:rPr lang="da-DK" dirty="0"/>
              <a:t>er en velafprøvet</a:t>
            </a:r>
            <a:br>
              <a:rPr lang="da-DK" dirty="0"/>
            </a:br>
            <a:r>
              <a:rPr lang="da-DK" dirty="0"/>
              <a:t>og veldokumenteret metode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973" y="3666278"/>
            <a:ext cx="4363655" cy="292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3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Usability</a:t>
            </a:r>
            <a:r>
              <a:rPr lang="da-DK" dirty="0"/>
              <a:t> test - køreplan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da-DK" dirty="0"/>
              <a:t>Lav en plan for hvad, hvordan og hvornår du vil teste</a:t>
            </a:r>
          </a:p>
          <a:p>
            <a:pPr>
              <a:buFont typeface="+mj-lt"/>
              <a:buAutoNum type="arabicPeriod"/>
            </a:pPr>
            <a:r>
              <a:rPr lang="da-DK" dirty="0"/>
              <a:t>Inddrag rigtige brugere i testen (flere – repræsentative for målgruppen)</a:t>
            </a:r>
          </a:p>
          <a:p>
            <a:pPr>
              <a:buFont typeface="+mj-lt"/>
              <a:buAutoNum type="arabicPeriod"/>
            </a:pPr>
            <a:r>
              <a:rPr lang="da-DK" dirty="0"/>
              <a:t>Definer konkrete </a:t>
            </a:r>
            <a:r>
              <a:rPr lang="da-DK" dirty="0" smtClean="0"/>
              <a:t>opgaver, </a:t>
            </a:r>
            <a:r>
              <a:rPr lang="da-DK" dirty="0"/>
              <a:t>der skal løses</a:t>
            </a:r>
          </a:p>
          <a:p>
            <a:pPr>
              <a:buFont typeface="+mj-lt"/>
              <a:buAutoNum type="arabicPeriod"/>
            </a:pPr>
            <a:r>
              <a:rPr lang="da-DK" dirty="0"/>
              <a:t>Gennemfør interview før og efter testen, så brugeren kan fortælle om forudsætninger, og give udtryk for følelser og frustrationer</a:t>
            </a:r>
          </a:p>
          <a:p>
            <a:pPr>
              <a:buFont typeface="+mj-lt"/>
              <a:buAutoNum type="arabicPeriod"/>
            </a:pPr>
            <a:r>
              <a:rPr lang="da-DK" dirty="0"/>
              <a:t>Brug af video til at identificere og analysere fejl – husk tilladelse til at filme</a:t>
            </a:r>
          </a:p>
          <a:p>
            <a:pPr>
              <a:buFont typeface="+mj-lt"/>
              <a:buAutoNum type="arabicPeriod"/>
            </a:pPr>
            <a:r>
              <a:rPr lang="da-DK" dirty="0"/>
              <a:t>Få brugeren til at ”tænke højt” under testen</a:t>
            </a:r>
          </a:p>
          <a:p>
            <a:pPr>
              <a:buFont typeface="+mj-lt"/>
              <a:buAutoNum type="arabicPeriod"/>
            </a:pPr>
            <a:r>
              <a:rPr lang="da-DK" dirty="0"/>
              <a:t>Observer hvorledes opgaverne løses, og noter de problemer brugeren støder på. Du kan optage seancen på video men video-analyse er meget tidskrævende. </a:t>
            </a:r>
          </a:p>
          <a:p>
            <a:pPr>
              <a:buFont typeface="+mj-lt"/>
              <a:buAutoNum type="arabicPeriod"/>
            </a:pPr>
            <a:r>
              <a:rPr lang="da-DK" dirty="0"/>
              <a:t>Udarbejd en liste over problemer samt evt. komme med forslag til løsninger</a:t>
            </a:r>
          </a:p>
          <a:p>
            <a:pPr>
              <a:buFont typeface="+mj-lt"/>
              <a:buAutoNum type="arabicPeriod"/>
            </a:pPr>
            <a:r>
              <a:rPr lang="da-DK" dirty="0"/>
              <a:t>Det er ofte en god ide at få udviklere med til at overvære brugertest </a:t>
            </a:r>
          </a:p>
        </p:txBody>
      </p:sp>
    </p:spTree>
    <p:extLst>
      <p:ext uri="{BB962C8B-B14F-4D97-AF65-F5344CB8AC3E}">
        <p14:creationId xmlns:p14="http://schemas.microsoft.com/office/powerpoint/2010/main" val="40114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Usability</a:t>
            </a:r>
            <a:r>
              <a:rPr lang="da-DK" dirty="0"/>
              <a:t> test af alarm </a:t>
            </a:r>
            <a:r>
              <a:rPr lang="da-DK" dirty="0" err="1"/>
              <a:t>clock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da-DK" dirty="0"/>
              <a:t>Find en frivillig og gennemfør en test på et produkt</a:t>
            </a:r>
            <a:br>
              <a:rPr lang="da-DK" dirty="0"/>
            </a:br>
            <a:r>
              <a:rPr lang="da-DK" dirty="0"/>
              <a:t>Testen optages på video – husk gode før og efter spørgsmål</a:t>
            </a:r>
          </a:p>
          <a:p>
            <a:endParaRPr lang="da-DK" dirty="0"/>
          </a:p>
          <a:p>
            <a:r>
              <a:rPr lang="da-DK" dirty="0"/>
              <a:t>Se dokumentation: Alarm </a:t>
            </a:r>
            <a:r>
              <a:rPr lang="da-DK" dirty="0" err="1"/>
              <a:t>clock</a:t>
            </a:r>
            <a:r>
              <a:rPr lang="da-DK" dirty="0"/>
              <a:t> brugertest eksempel.docx</a:t>
            </a:r>
          </a:p>
          <a:p>
            <a:endParaRPr lang="da-DK" dirty="0"/>
          </a:p>
          <a:p>
            <a:r>
              <a:rPr lang="da-DK" dirty="0"/>
              <a:t>Gennemgang af opgaveformulering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2511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52453-43C8-48CB-BC44-B5CF1717F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Brugeroplevelser er mere end </a:t>
            </a:r>
            <a:r>
              <a:rPr lang="da-DK" dirty="0" err="1"/>
              <a:t>usability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1DB324F-A45F-4023-9910-1F10F6C14B8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7879" y="1704963"/>
            <a:ext cx="4711564" cy="433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FD1A2E3A-BA53-408E-BA82-1612EF8803B2}"/>
              </a:ext>
            </a:extLst>
          </p:cNvPr>
          <p:cNvSpPr/>
          <p:nvPr/>
        </p:nvSpPr>
        <p:spPr>
          <a:xfrm>
            <a:off x="7359268" y="6049224"/>
            <a:ext cx="3882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Source: Honeycomb by Peter </a:t>
            </a:r>
            <a:r>
              <a:rPr lang="en-GB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Morville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E78FC3B-10A1-4EB3-ABEB-723B8D9798B9}"/>
              </a:ext>
            </a:extLst>
          </p:cNvPr>
          <p:cNvSpPr txBox="1"/>
          <p:nvPr/>
        </p:nvSpPr>
        <p:spPr>
          <a:xfrm>
            <a:off x="8721521" y="3550038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dirty="0"/>
              <a:t>+ Fun</a:t>
            </a:r>
          </a:p>
        </p:txBody>
      </p:sp>
    </p:spTree>
    <p:extLst>
      <p:ext uri="{BB962C8B-B14F-4D97-AF65-F5344CB8AC3E}">
        <p14:creationId xmlns:p14="http://schemas.microsoft.com/office/powerpoint/2010/main" val="4139291462"/>
      </p:ext>
    </p:extLst>
  </p:cSld>
  <p:clrMapOvr>
    <a:masterClrMapping/>
  </p:clrMapOvr>
</p:sld>
</file>

<file path=ppt/theme/theme1.xml><?xml version="1.0" encoding="utf-8"?>
<a:theme xmlns:a="http://schemas.openxmlformats.org/drawingml/2006/main" name="Visk">
  <a:themeElements>
    <a:clrScheme name="Rød-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Vis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s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632</TotalTime>
  <Words>312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4" baseType="lpstr">
      <vt:lpstr>Arial</vt:lpstr>
      <vt:lpstr>Cambria</vt:lpstr>
      <vt:lpstr>Century Gothic</vt:lpstr>
      <vt:lpstr>Times New Roman</vt:lpstr>
      <vt:lpstr>Wingdings 3</vt:lpstr>
      <vt:lpstr>Visk</vt:lpstr>
      <vt:lpstr>Brugertest</vt:lpstr>
      <vt:lpstr>Brugercentreret udvikling</vt:lpstr>
      <vt:lpstr>Agile metoder</vt:lpstr>
      <vt:lpstr>Test metoder</vt:lpstr>
      <vt:lpstr>Usabilitytest i historisk perspektiv</vt:lpstr>
      <vt:lpstr>Usability test - køreplan</vt:lpstr>
      <vt:lpstr>Usability test af alarm clock</vt:lpstr>
      <vt:lpstr>Brugeroplevelser er mere end usability</vt:lpstr>
    </vt:vector>
  </TitlesOfParts>
  <Company>Uddannelsescenter Holstebro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bruger oplevelser</dc:title>
  <dc:creator>Lars Skjærbæk (LSK)</dc:creator>
  <cp:lastModifiedBy>Pia Zeidler</cp:lastModifiedBy>
  <cp:revision>48</cp:revision>
  <dcterms:created xsi:type="dcterms:W3CDTF">2016-01-24T20:27:05Z</dcterms:created>
  <dcterms:modified xsi:type="dcterms:W3CDTF">2020-04-01T12:39:26Z</dcterms:modified>
</cp:coreProperties>
</file>