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6016C-664B-4084-BCA3-25D1BF6B2F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3187DC7-79CF-4529-9F61-85DBAED4C7A1}">
      <dgm:prSet/>
      <dgm:spPr/>
      <dgm:t>
        <a:bodyPr/>
        <a:lstStyle/>
        <a:p>
          <a:r>
            <a:rPr lang="da-DK"/>
            <a:t>Strukturen i et notat:</a:t>
          </a:r>
          <a:endParaRPr lang="en-US"/>
        </a:p>
      </dgm:t>
    </dgm:pt>
    <dgm:pt modelId="{19C12DBB-9B33-4A8D-9E91-7F420DC04434}" type="parTrans" cxnId="{4A90E8A3-C8AE-49E7-93DB-087367FDCA09}">
      <dgm:prSet/>
      <dgm:spPr/>
      <dgm:t>
        <a:bodyPr/>
        <a:lstStyle/>
        <a:p>
          <a:endParaRPr lang="en-US"/>
        </a:p>
      </dgm:t>
    </dgm:pt>
    <dgm:pt modelId="{4C8FD22E-468A-45C8-BC65-B026990621CE}" type="sibTrans" cxnId="{4A90E8A3-C8AE-49E7-93DB-087367FDCA09}">
      <dgm:prSet/>
      <dgm:spPr/>
      <dgm:t>
        <a:bodyPr/>
        <a:lstStyle/>
        <a:p>
          <a:endParaRPr lang="en-US"/>
        </a:p>
      </dgm:t>
    </dgm:pt>
    <dgm:pt modelId="{11174044-94FA-4CFF-9408-DF459941AE0C}">
      <dgm:prSet/>
      <dgm:spPr/>
      <dgm:t>
        <a:bodyPr/>
        <a:lstStyle/>
        <a:p>
          <a:r>
            <a:rPr lang="da-DK"/>
            <a:t>Problemformulering</a:t>
          </a:r>
          <a:endParaRPr lang="en-US"/>
        </a:p>
      </dgm:t>
    </dgm:pt>
    <dgm:pt modelId="{FA992B31-0389-4159-B355-ED35DDB7B2A2}" type="parTrans" cxnId="{5E5D9EDB-6333-4819-9B3D-EA697843ECD9}">
      <dgm:prSet/>
      <dgm:spPr/>
      <dgm:t>
        <a:bodyPr/>
        <a:lstStyle/>
        <a:p>
          <a:endParaRPr lang="en-US"/>
        </a:p>
      </dgm:t>
    </dgm:pt>
    <dgm:pt modelId="{D86A203F-F4E1-4811-81ED-9D7DD6AD862E}" type="sibTrans" cxnId="{5E5D9EDB-6333-4819-9B3D-EA697843ECD9}">
      <dgm:prSet/>
      <dgm:spPr/>
      <dgm:t>
        <a:bodyPr/>
        <a:lstStyle/>
        <a:p>
          <a:endParaRPr lang="en-US"/>
        </a:p>
      </dgm:t>
    </dgm:pt>
    <dgm:pt modelId="{D54D1842-0656-4ECC-A9FB-C73E561D3684}">
      <dgm:prSet/>
      <dgm:spPr/>
      <dgm:t>
        <a:bodyPr/>
        <a:lstStyle/>
        <a:p>
          <a:r>
            <a:rPr lang="da-DK"/>
            <a:t>Teori</a:t>
          </a:r>
          <a:endParaRPr lang="en-US"/>
        </a:p>
      </dgm:t>
    </dgm:pt>
    <dgm:pt modelId="{2219EA09-02AC-4A78-8D15-256F593A42B4}" type="parTrans" cxnId="{AB4F38F6-D083-471B-8A99-3B6D098F7217}">
      <dgm:prSet/>
      <dgm:spPr/>
      <dgm:t>
        <a:bodyPr/>
        <a:lstStyle/>
        <a:p>
          <a:endParaRPr lang="en-US"/>
        </a:p>
      </dgm:t>
    </dgm:pt>
    <dgm:pt modelId="{C79C32D8-D366-4308-AC92-3850951C883B}" type="sibTrans" cxnId="{AB4F38F6-D083-471B-8A99-3B6D098F7217}">
      <dgm:prSet/>
      <dgm:spPr/>
      <dgm:t>
        <a:bodyPr/>
        <a:lstStyle/>
        <a:p>
          <a:endParaRPr lang="en-US"/>
        </a:p>
      </dgm:t>
    </dgm:pt>
    <dgm:pt modelId="{95520E27-CC3E-4BB5-BCC2-7A84E4953BBD}">
      <dgm:prSet/>
      <dgm:spPr/>
      <dgm:t>
        <a:bodyPr/>
        <a:lstStyle/>
        <a:p>
          <a:r>
            <a:rPr lang="da-DK"/>
            <a:t>Metode</a:t>
          </a:r>
          <a:endParaRPr lang="en-US"/>
        </a:p>
      </dgm:t>
    </dgm:pt>
    <dgm:pt modelId="{CDEB2802-8C43-4C2C-808B-14346CFFE8DD}" type="parTrans" cxnId="{BB1356FB-FB24-490E-A7E0-1E7032B509B5}">
      <dgm:prSet/>
      <dgm:spPr/>
      <dgm:t>
        <a:bodyPr/>
        <a:lstStyle/>
        <a:p>
          <a:endParaRPr lang="en-US"/>
        </a:p>
      </dgm:t>
    </dgm:pt>
    <dgm:pt modelId="{C30F2171-B29C-4FD8-A122-2BDFFB08EC54}" type="sibTrans" cxnId="{BB1356FB-FB24-490E-A7E0-1E7032B509B5}">
      <dgm:prSet/>
      <dgm:spPr/>
      <dgm:t>
        <a:bodyPr/>
        <a:lstStyle/>
        <a:p>
          <a:endParaRPr lang="en-US"/>
        </a:p>
      </dgm:t>
    </dgm:pt>
    <dgm:pt modelId="{75724D07-2C97-4FD6-B4D9-D5925728389C}">
      <dgm:prSet/>
      <dgm:spPr/>
      <dgm:t>
        <a:bodyPr/>
        <a:lstStyle/>
        <a:p>
          <a:r>
            <a:rPr lang="da-DK"/>
            <a:t>Vurdering</a:t>
          </a:r>
          <a:endParaRPr lang="en-US"/>
        </a:p>
      </dgm:t>
    </dgm:pt>
    <dgm:pt modelId="{BF8A2928-003E-47D1-9523-FAD33F55BC93}" type="parTrans" cxnId="{CF1BE796-8E2F-4844-B1AD-5CE72239A017}">
      <dgm:prSet/>
      <dgm:spPr/>
      <dgm:t>
        <a:bodyPr/>
        <a:lstStyle/>
        <a:p>
          <a:endParaRPr lang="en-US"/>
        </a:p>
      </dgm:t>
    </dgm:pt>
    <dgm:pt modelId="{608DB757-FE75-4395-94CE-088B01699264}" type="sibTrans" cxnId="{CF1BE796-8E2F-4844-B1AD-5CE72239A017}">
      <dgm:prSet/>
      <dgm:spPr/>
      <dgm:t>
        <a:bodyPr/>
        <a:lstStyle/>
        <a:p>
          <a:endParaRPr lang="en-US"/>
        </a:p>
      </dgm:t>
    </dgm:pt>
    <dgm:pt modelId="{138C1CD7-646F-4665-BEC6-E97A89BC29FB}">
      <dgm:prSet/>
      <dgm:spPr/>
      <dgm:t>
        <a:bodyPr/>
        <a:lstStyle/>
        <a:p>
          <a:r>
            <a:rPr lang="da-DK" dirty="0"/>
            <a:t>Indstilling  (anbefaling)</a:t>
          </a:r>
          <a:endParaRPr lang="en-US" dirty="0"/>
        </a:p>
      </dgm:t>
    </dgm:pt>
    <dgm:pt modelId="{B7E3A5C6-A0AC-4FF3-A516-557BE9A7A30B}" type="parTrans" cxnId="{C67978EC-F32C-417C-A722-47E134AAE8DC}">
      <dgm:prSet/>
      <dgm:spPr/>
      <dgm:t>
        <a:bodyPr/>
        <a:lstStyle/>
        <a:p>
          <a:endParaRPr lang="en-US"/>
        </a:p>
      </dgm:t>
    </dgm:pt>
    <dgm:pt modelId="{36BCD0F2-CF9A-4BB7-88D5-C0A15AB51821}" type="sibTrans" cxnId="{C67978EC-F32C-417C-A722-47E134AAE8DC}">
      <dgm:prSet/>
      <dgm:spPr/>
      <dgm:t>
        <a:bodyPr/>
        <a:lstStyle/>
        <a:p>
          <a:endParaRPr lang="en-US"/>
        </a:p>
      </dgm:t>
    </dgm:pt>
    <dgm:pt modelId="{DBE71FFF-45A7-4368-9A3E-0A536BA0102B}" type="pres">
      <dgm:prSet presAssocID="{C166016C-664B-4084-BCA3-25D1BF6B2FBA}" presName="linear" presStyleCnt="0">
        <dgm:presLayoutVars>
          <dgm:animLvl val="lvl"/>
          <dgm:resizeHandles val="exact"/>
        </dgm:presLayoutVars>
      </dgm:prSet>
      <dgm:spPr/>
    </dgm:pt>
    <dgm:pt modelId="{21588C70-57E8-4FD1-940F-ACCBE3C3B0B2}" type="pres">
      <dgm:prSet presAssocID="{E3187DC7-79CF-4529-9F61-85DBAED4C7A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8FC72C4-BE99-48FE-8390-93B97947A077}" type="pres">
      <dgm:prSet presAssocID="{4C8FD22E-468A-45C8-BC65-B026990621CE}" presName="spacer" presStyleCnt="0"/>
      <dgm:spPr/>
    </dgm:pt>
    <dgm:pt modelId="{F615C24C-6A80-45AA-B9F1-42C42D94ADAD}" type="pres">
      <dgm:prSet presAssocID="{11174044-94FA-4CFF-9408-DF459941AE0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980D578-CEE5-47A8-8F20-EDEE4DA4B768}" type="pres">
      <dgm:prSet presAssocID="{D86A203F-F4E1-4811-81ED-9D7DD6AD862E}" presName="spacer" presStyleCnt="0"/>
      <dgm:spPr/>
    </dgm:pt>
    <dgm:pt modelId="{09531943-F025-47AC-98A3-EF8153A948A3}" type="pres">
      <dgm:prSet presAssocID="{D54D1842-0656-4ECC-A9FB-C73E561D368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FE8ED2E-3C35-4641-AA0E-745F139D9269}" type="pres">
      <dgm:prSet presAssocID="{C79C32D8-D366-4308-AC92-3850951C883B}" presName="spacer" presStyleCnt="0"/>
      <dgm:spPr/>
    </dgm:pt>
    <dgm:pt modelId="{6D3F0247-09CF-4ACB-882D-0A094773695D}" type="pres">
      <dgm:prSet presAssocID="{95520E27-CC3E-4BB5-BCC2-7A84E4953BB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0066C25-8F15-44FF-90CD-6826CC28108A}" type="pres">
      <dgm:prSet presAssocID="{C30F2171-B29C-4FD8-A122-2BDFFB08EC54}" presName="spacer" presStyleCnt="0"/>
      <dgm:spPr/>
    </dgm:pt>
    <dgm:pt modelId="{A183FEC8-2D5E-434D-99B2-EB334B678300}" type="pres">
      <dgm:prSet presAssocID="{75724D07-2C97-4FD6-B4D9-D5925728389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B8D1439-7163-46CF-9DB0-27EAE77178B2}" type="pres">
      <dgm:prSet presAssocID="{608DB757-FE75-4395-94CE-088B01699264}" presName="spacer" presStyleCnt="0"/>
      <dgm:spPr/>
    </dgm:pt>
    <dgm:pt modelId="{A3E40E71-6EBE-4673-882A-A256EEEFAACC}" type="pres">
      <dgm:prSet presAssocID="{138C1CD7-646F-4665-BEC6-E97A89BC29F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EE0DA25-2D9E-43F3-934D-324B98AA5E63}" type="presOf" srcId="{11174044-94FA-4CFF-9408-DF459941AE0C}" destId="{F615C24C-6A80-45AA-B9F1-42C42D94ADAD}" srcOrd="0" destOrd="0" presId="urn:microsoft.com/office/officeart/2005/8/layout/vList2"/>
    <dgm:cxn modelId="{9D6CBB3F-A660-4375-A2EE-7BF9450F6FD0}" type="presOf" srcId="{C166016C-664B-4084-BCA3-25D1BF6B2FBA}" destId="{DBE71FFF-45A7-4368-9A3E-0A536BA0102B}" srcOrd="0" destOrd="0" presId="urn:microsoft.com/office/officeart/2005/8/layout/vList2"/>
    <dgm:cxn modelId="{8CA4B464-BCC5-4632-8F42-44EFE070003E}" type="presOf" srcId="{75724D07-2C97-4FD6-B4D9-D5925728389C}" destId="{A183FEC8-2D5E-434D-99B2-EB334B678300}" srcOrd="0" destOrd="0" presId="urn:microsoft.com/office/officeart/2005/8/layout/vList2"/>
    <dgm:cxn modelId="{80A1286C-1CA5-455E-A705-91A64961F65E}" type="presOf" srcId="{E3187DC7-79CF-4529-9F61-85DBAED4C7A1}" destId="{21588C70-57E8-4FD1-940F-ACCBE3C3B0B2}" srcOrd="0" destOrd="0" presId="urn:microsoft.com/office/officeart/2005/8/layout/vList2"/>
    <dgm:cxn modelId="{CF1BE796-8E2F-4844-B1AD-5CE72239A017}" srcId="{C166016C-664B-4084-BCA3-25D1BF6B2FBA}" destId="{75724D07-2C97-4FD6-B4D9-D5925728389C}" srcOrd="4" destOrd="0" parTransId="{BF8A2928-003E-47D1-9523-FAD33F55BC93}" sibTransId="{608DB757-FE75-4395-94CE-088B01699264}"/>
    <dgm:cxn modelId="{4A90E8A3-C8AE-49E7-93DB-087367FDCA09}" srcId="{C166016C-664B-4084-BCA3-25D1BF6B2FBA}" destId="{E3187DC7-79CF-4529-9F61-85DBAED4C7A1}" srcOrd="0" destOrd="0" parTransId="{19C12DBB-9B33-4A8D-9E91-7F420DC04434}" sibTransId="{4C8FD22E-468A-45C8-BC65-B026990621CE}"/>
    <dgm:cxn modelId="{4EDD61DA-603F-4175-BC2D-52451D2E7CE1}" type="presOf" srcId="{95520E27-CC3E-4BB5-BCC2-7A84E4953BBD}" destId="{6D3F0247-09CF-4ACB-882D-0A094773695D}" srcOrd="0" destOrd="0" presId="urn:microsoft.com/office/officeart/2005/8/layout/vList2"/>
    <dgm:cxn modelId="{5E5D9EDB-6333-4819-9B3D-EA697843ECD9}" srcId="{C166016C-664B-4084-BCA3-25D1BF6B2FBA}" destId="{11174044-94FA-4CFF-9408-DF459941AE0C}" srcOrd="1" destOrd="0" parTransId="{FA992B31-0389-4159-B355-ED35DDB7B2A2}" sibTransId="{D86A203F-F4E1-4811-81ED-9D7DD6AD862E}"/>
    <dgm:cxn modelId="{8DD3F9DD-C637-441F-BC2B-3736254C929E}" type="presOf" srcId="{138C1CD7-646F-4665-BEC6-E97A89BC29FB}" destId="{A3E40E71-6EBE-4673-882A-A256EEEFAACC}" srcOrd="0" destOrd="0" presId="urn:microsoft.com/office/officeart/2005/8/layout/vList2"/>
    <dgm:cxn modelId="{C67978EC-F32C-417C-A722-47E134AAE8DC}" srcId="{C166016C-664B-4084-BCA3-25D1BF6B2FBA}" destId="{138C1CD7-646F-4665-BEC6-E97A89BC29FB}" srcOrd="5" destOrd="0" parTransId="{B7E3A5C6-A0AC-4FF3-A516-557BE9A7A30B}" sibTransId="{36BCD0F2-CF9A-4BB7-88D5-C0A15AB51821}"/>
    <dgm:cxn modelId="{AB4F38F6-D083-471B-8A99-3B6D098F7217}" srcId="{C166016C-664B-4084-BCA3-25D1BF6B2FBA}" destId="{D54D1842-0656-4ECC-A9FB-C73E561D3684}" srcOrd="2" destOrd="0" parTransId="{2219EA09-02AC-4A78-8D15-256F593A42B4}" sibTransId="{C79C32D8-D366-4308-AC92-3850951C883B}"/>
    <dgm:cxn modelId="{774AA4F8-6904-4D6F-9D5B-B297D603AA6D}" type="presOf" srcId="{D54D1842-0656-4ECC-A9FB-C73E561D3684}" destId="{09531943-F025-47AC-98A3-EF8153A948A3}" srcOrd="0" destOrd="0" presId="urn:microsoft.com/office/officeart/2005/8/layout/vList2"/>
    <dgm:cxn modelId="{BB1356FB-FB24-490E-A7E0-1E7032B509B5}" srcId="{C166016C-664B-4084-BCA3-25D1BF6B2FBA}" destId="{95520E27-CC3E-4BB5-BCC2-7A84E4953BBD}" srcOrd="3" destOrd="0" parTransId="{CDEB2802-8C43-4C2C-808B-14346CFFE8DD}" sibTransId="{C30F2171-B29C-4FD8-A122-2BDFFB08EC54}"/>
    <dgm:cxn modelId="{54721862-843C-4D99-9675-5B845C107CAD}" type="presParOf" srcId="{DBE71FFF-45A7-4368-9A3E-0A536BA0102B}" destId="{21588C70-57E8-4FD1-940F-ACCBE3C3B0B2}" srcOrd="0" destOrd="0" presId="urn:microsoft.com/office/officeart/2005/8/layout/vList2"/>
    <dgm:cxn modelId="{1B8B9EE1-00C8-4BF2-9D88-F6B84BC68949}" type="presParOf" srcId="{DBE71FFF-45A7-4368-9A3E-0A536BA0102B}" destId="{28FC72C4-BE99-48FE-8390-93B97947A077}" srcOrd="1" destOrd="0" presId="urn:microsoft.com/office/officeart/2005/8/layout/vList2"/>
    <dgm:cxn modelId="{84596DDB-8FA9-4425-B0C6-8DDAC900158C}" type="presParOf" srcId="{DBE71FFF-45A7-4368-9A3E-0A536BA0102B}" destId="{F615C24C-6A80-45AA-B9F1-42C42D94ADAD}" srcOrd="2" destOrd="0" presId="urn:microsoft.com/office/officeart/2005/8/layout/vList2"/>
    <dgm:cxn modelId="{6E46A76B-70C1-4AF5-B48A-ADE396CF9168}" type="presParOf" srcId="{DBE71FFF-45A7-4368-9A3E-0A536BA0102B}" destId="{5980D578-CEE5-47A8-8F20-EDEE4DA4B768}" srcOrd="3" destOrd="0" presId="urn:microsoft.com/office/officeart/2005/8/layout/vList2"/>
    <dgm:cxn modelId="{64F2068D-A743-4546-AD40-58622103E32F}" type="presParOf" srcId="{DBE71FFF-45A7-4368-9A3E-0A536BA0102B}" destId="{09531943-F025-47AC-98A3-EF8153A948A3}" srcOrd="4" destOrd="0" presId="urn:microsoft.com/office/officeart/2005/8/layout/vList2"/>
    <dgm:cxn modelId="{0E752BD2-0C33-4C42-B86B-CA1AC023DF13}" type="presParOf" srcId="{DBE71FFF-45A7-4368-9A3E-0A536BA0102B}" destId="{7FE8ED2E-3C35-4641-AA0E-745F139D9269}" srcOrd="5" destOrd="0" presId="urn:microsoft.com/office/officeart/2005/8/layout/vList2"/>
    <dgm:cxn modelId="{B462267F-EDFF-40F4-A5DD-BCFA9C937EFF}" type="presParOf" srcId="{DBE71FFF-45A7-4368-9A3E-0A536BA0102B}" destId="{6D3F0247-09CF-4ACB-882D-0A094773695D}" srcOrd="6" destOrd="0" presId="urn:microsoft.com/office/officeart/2005/8/layout/vList2"/>
    <dgm:cxn modelId="{5E593C87-C0AE-4EDF-BE5F-ED6AEAF94786}" type="presParOf" srcId="{DBE71FFF-45A7-4368-9A3E-0A536BA0102B}" destId="{C0066C25-8F15-44FF-90CD-6826CC28108A}" srcOrd="7" destOrd="0" presId="urn:microsoft.com/office/officeart/2005/8/layout/vList2"/>
    <dgm:cxn modelId="{69A2EDCE-BE5E-4E4F-8896-B319D1D5DBE5}" type="presParOf" srcId="{DBE71FFF-45A7-4368-9A3E-0A536BA0102B}" destId="{A183FEC8-2D5E-434D-99B2-EB334B678300}" srcOrd="8" destOrd="0" presId="urn:microsoft.com/office/officeart/2005/8/layout/vList2"/>
    <dgm:cxn modelId="{05D361AD-7CD9-4279-A52A-1900788137D3}" type="presParOf" srcId="{DBE71FFF-45A7-4368-9A3E-0A536BA0102B}" destId="{9B8D1439-7163-46CF-9DB0-27EAE77178B2}" srcOrd="9" destOrd="0" presId="urn:microsoft.com/office/officeart/2005/8/layout/vList2"/>
    <dgm:cxn modelId="{975A5B30-98A9-4757-9650-EA917AD2C27C}" type="presParOf" srcId="{DBE71FFF-45A7-4368-9A3E-0A536BA0102B}" destId="{A3E40E71-6EBE-4673-882A-A256EEEFAAC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1AAA7-A3BF-49A0-B374-D710683E8EDB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616BD2A-83CF-4E0B-80F9-C3D9A2F44A8D}">
      <dgm:prSet/>
      <dgm:spPr/>
      <dgm:t>
        <a:bodyPr/>
        <a:lstStyle/>
        <a:p>
          <a:r>
            <a:rPr lang="da-DK"/>
            <a:t>Baggrund og indhold</a:t>
          </a:r>
          <a:endParaRPr lang="en-US"/>
        </a:p>
      </dgm:t>
    </dgm:pt>
    <dgm:pt modelId="{4A416D18-5997-4411-B4F2-9424F311CBCC}" type="parTrans" cxnId="{C61A81C7-98B3-4112-A88F-3A3007E41EEB}">
      <dgm:prSet/>
      <dgm:spPr/>
      <dgm:t>
        <a:bodyPr/>
        <a:lstStyle/>
        <a:p>
          <a:endParaRPr lang="en-US"/>
        </a:p>
      </dgm:t>
    </dgm:pt>
    <dgm:pt modelId="{97AC3F2A-954C-4761-9DFD-A534E6394F1F}" type="sibTrans" cxnId="{C61A81C7-98B3-4112-A88F-3A3007E41EEB}">
      <dgm:prSet/>
      <dgm:spPr/>
      <dgm:t>
        <a:bodyPr/>
        <a:lstStyle/>
        <a:p>
          <a:endParaRPr lang="en-US"/>
        </a:p>
      </dgm:t>
    </dgm:pt>
    <dgm:pt modelId="{EF888CE7-AC80-4ACC-8DC1-C5D4BA0BDC3F}">
      <dgm:prSet/>
      <dgm:spPr/>
      <dgm:t>
        <a:bodyPr/>
        <a:lstStyle/>
        <a:p>
          <a:r>
            <a:rPr lang="da-DK"/>
            <a:t>Giv overblik over indhold med henvisning til konkrete bilag</a:t>
          </a:r>
          <a:endParaRPr lang="en-US"/>
        </a:p>
      </dgm:t>
    </dgm:pt>
    <dgm:pt modelId="{57F2A5F3-3A60-4FA5-986F-1EB05DD07345}" type="parTrans" cxnId="{2D880FE6-211D-4D39-800D-934B869DC512}">
      <dgm:prSet/>
      <dgm:spPr/>
      <dgm:t>
        <a:bodyPr/>
        <a:lstStyle/>
        <a:p>
          <a:endParaRPr lang="en-US"/>
        </a:p>
      </dgm:t>
    </dgm:pt>
    <dgm:pt modelId="{802BF975-54F3-48D2-908C-01BF14A1360C}" type="sibTrans" cxnId="{2D880FE6-211D-4D39-800D-934B869DC512}">
      <dgm:prSet/>
      <dgm:spPr/>
      <dgm:t>
        <a:bodyPr/>
        <a:lstStyle/>
        <a:p>
          <a:endParaRPr lang="en-US"/>
        </a:p>
      </dgm:t>
    </dgm:pt>
    <dgm:pt modelId="{00B1CF09-B6DE-4E70-8D47-A583C3617E5B}">
      <dgm:prSet/>
      <dgm:spPr/>
      <dgm:t>
        <a:bodyPr/>
        <a:lstStyle/>
        <a:p>
          <a:r>
            <a:rPr lang="da-DK"/>
            <a:t>Undgå at gå ind i vurderinger/delkonklusioner</a:t>
          </a:r>
          <a:endParaRPr lang="en-US"/>
        </a:p>
      </dgm:t>
    </dgm:pt>
    <dgm:pt modelId="{ABDD47BE-A8E1-4D55-8AD5-5DC33B9302E2}" type="parTrans" cxnId="{B48ABFC2-DBDB-4B63-B24A-F37BF6A693E6}">
      <dgm:prSet/>
      <dgm:spPr/>
      <dgm:t>
        <a:bodyPr/>
        <a:lstStyle/>
        <a:p>
          <a:endParaRPr lang="en-US"/>
        </a:p>
      </dgm:t>
    </dgm:pt>
    <dgm:pt modelId="{8C4E6C61-A131-4EDD-BB1B-AF95B4F8B662}" type="sibTrans" cxnId="{B48ABFC2-DBDB-4B63-B24A-F37BF6A693E6}">
      <dgm:prSet/>
      <dgm:spPr/>
      <dgm:t>
        <a:bodyPr/>
        <a:lstStyle/>
        <a:p>
          <a:endParaRPr lang="en-US"/>
        </a:p>
      </dgm:t>
    </dgm:pt>
    <dgm:pt modelId="{FE9C21F4-1EA2-4913-85B8-33062BB5EE5C}" type="pres">
      <dgm:prSet presAssocID="{4211AAA7-A3BF-49A0-B374-D710683E8EDB}" presName="Name0" presStyleCnt="0">
        <dgm:presLayoutVars>
          <dgm:dir/>
          <dgm:animLvl val="lvl"/>
          <dgm:resizeHandles val="exact"/>
        </dgm:presLayoutVars>
      </dgm:prSet>
      <dgm:spPr/>
    </dgm:pt>
    <dgm:pt modelId="{930B0717-896C-4A14-B4AD-BAB650DF2813}" type="pres">
      <dgm:prSet presAssocID="{8616BD2A-83CF-4E0B-80F9-C3D9A2F44A8D}" presName="linNode" presStyleCnt="0"/>
      <dgm:spPr/>
    </dgm:pt>
    <dgm:pt modelId="{DF1ED668-122F-43B6-90DA-B8DB6601A8F9}" type="pres">
      <dgm:prSet presAssocID="{8616BD2A-83CF-4E0B-80F9-C3D9A2F44A8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DC65A1F-CECA-4D40-A2E9-2AD3B1C98745}" type="pres">
      <dgm:prSet presAssocID="{97AC3F2A-954C-4761-9DFD-A534E6394F1F}" presName="sp" presStyleCnt="0"/>
      <dgm:spPr/>
    </dgm:pt>
    <dgm:pt modelId="{881964AA-D750-4B25-8B22-32F9F16CB0AC}" type="pres">
      <dgm:prSet presAssocID="{EF888CE7-AC80-4ACC-8DC1-C5D4BA0BDC3F}" presName="linNode" presStyleCnt="0"/>
      <dgm:spPr/>
    </dgm:pt>
    <dgm:pt modelId="{A4D34853-A14F-4B6D-8777-72478C909A03}" type="pres">
      <dgm:prSet presAssocID="{EF888CE7-AC80-4ACC-8DC1-C5D4BA0BDC3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0EF9CE8-4B42-4B08-91F9-328A3B046CE2}" type="pres">
      <dgm:prSet presAssocID="{802BF975-54F3-48D2-908C-01BF14A1360C}" presName="sp" presStyleCnt="0"/>
      <dgm:spPr/>
    </dgm:pt>
    <dgm:pt modelId="{E6F4E941-7BB8-4282-996E-F0A2DFAEF82C}" type="pres">
      <dgm:prSet presAssocID="{00B1CF09-B6DE-4E70-8D47-A583C3617E5B}" presName="linNode" presStyleCnt="0"/>
      <dgm:spPr/>
    </dgm:pt>
    <dgm:pt modelId="{1389E63A-4F42-45FE-AE10-316ACD0B9839}" type="pres">
      <dgm:prSet presAssocID="{00B1CF09-B6DE-4E70-8D47-A583C3617E5B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AA9DE81F-8223-4939-9B6E-C3E23A854C33}" type="presOf" srcId="{4211AAA7-A3BF-49A0-B374-D710683E8EDB}" destId="{FE9C21F4-1EA2-4913-85B8-33062BB5EE5C}" srcOrd="0" destOrd="0" presId="urn:microsoft.com/office/officeart/2005/8/layout/vList5"/>
    <dgm:cxn modelId="{BD9A3F5B-CE9F-450B-9F93-FC9889F5870A}" type="presOf" srcId="{EF888CE7-AC80-4ACC-8DC1-C5D4BA0BDC3F}" destId="{A4D34853-A14F-4B6D-8777-72478C909A03}" srcOrd="0" destOrd="0" presId="urn:microsoft.com/office/officeart/2005/8/layout/vList5"/>
    <dgm:cxn modelId="{B48ABFC2-DBDB-4B63-B24A-F37BF6A693E6}" srcId="{4211AAA7-A3BF-49A0-B374-D710683E8EDB}" destId="{00B1CF09-B6DE-4E70-8D47-A583C3617E5B}" srcOrd="2" destOrd="0" parTransId="{ABDD47BE-A8E1-4D55-8AD5-5DC33B9302E2}" sibTransId="{8C4E6C61-A131-4EDD-BB1B-AF95B4F8B662}"/>
    <dgm:cxn modelId="{C61A81C7-98B3-4112-A88F-3A3007E41EEB}" srcId="{4211AAA7-A3BF-49A0-B374-D710683E8EDB}" destId="{8616BD2A-83CF-4E0B-80F9-C3D9A2F44A8D}" srcOrd="0" destOrd="0" parTransId="{4A416D18-5997-4411-B4F2-9424F311CBCC}" sibTransId="{97AC3F2A-954C-4761-9DFD-A534E6394F1F}"/>
    <dgm:cxn modelId="{4C1623DC-D0AB-4D4A-B08C-E314F73562CB}" type="presOf" srcId="{8616BD2A-83CF-4E0B-80F9-C3D9A2F44A8D}" destId="{DF1ED668-122F-43B6-90DA-B8DB6601A8F9}" srcOrd="0" destOrd="0" presId="urn:microsoft.com/office/officeart/2005/8/layout/vList5"/>
    <dgm:cxn modelId="{2D880FE6-211D-4D39-800D-934B869DC512}" srcId="{4211AAA7-A3BF-49A0-B374-D710683E8EDB}" destId="{EF888CE7-AC80-4ACC-8DC1-C5D4BA0BDC3F}" srcOrd="1" destOrd="0" parTransId="{57F2A5F3-3A60-4FA5-986F-1EB05DD07345}" sibTransId="{802BF975-54F3-48D2-908C-01BF14A1360C}"/>
    <dgm:cxn modelId="{AFB14DF2-C945-4D08-91CD-6DE7689FC349}" type="presOf" srcId="{00B1CF09-B6DE-4E70-8D47-A583C3617E5B}" destId="{1389E63A-4F42-45FE-AE10-316ACD0B9839}" srcOrd="0" destOrd="0" presId="urn:microsoft.com/office/officeart/2005/8/layout/vList5"/>
    <dgm:cxn modelId="{FB8CE5E1-CE32-4D72-B01A-624BDA548AE6}" type="presParOf" srcId="{FE9C21F4-1EA2-4913-85B8-33062BB5EE5C}" destId="{930B0717-896C-4A14-B4AD-BAB650DF2813}" srcOrd="0" destOrd="0" presId="urn:microsoft.com/office/officeart/2005/8/layout/vList5"/>
    <dgm:cxn modelId="{263D6F09-CB26-4454-A631-17267A8A1F89}" type="presParOf" srcId="{930B0717-896C-4A14-B4AD-BAB650DF2813}" destId="{DF1ED668-122F-43B6-90DA-B8DB6601A8F9}" srcOrd="0" destOrd="0" presId="urn:microsoft.com/office/officeart/2005/8/layout/vList5"/>
    <dgm:cxn modelId="{C15B66BC-CED2-48B5-AFC0-F3F8322D4415}" type="presParOf" srcId="{FE9C21F4-1EA2-4913-85B8-33062BB5EE5C}" destId="{ADC65A1F-CECA-4D40-A2E9-2AD3B1C98745}" srcOrd="1" destOrd="0" presId="urn:microsoft.com/office/officeart/2005/8/layout/vList5"/>
    <dgm:cxn modelId="{E64A0598-0B8C-43D2-9034-11AB2694D819}" type="presParOf" srcId="{FE9C21F4-1EA2-4913-85B8-33062BB5EE5C}" destId="{881964AA-D750-4B25-8B22-32F9F16CB0AC}" srcOrd="2" destOrd="0" presId="urn:microsoft.com/office/officeart/2005/8/layout/vList5"/>
    <dgm:cxn modelId="{9CC4AB1C-9A92-4995-B997-1D154C793C90}" type="presParOf" srcId="{881964AA-D750-4B25-8B22-32F9F16CB0AC}" destId="{A4D34853-A14F-4B6D-8777-72478C909A03}" srcOrd="0" destOrd="0" presId="urn:microsoft.com/office/officeart/2005/8/layout/vList5"/>
    <dgm:cxn modelId="{B6BE5AF9-9C9C-4CEC-A229-A5F25DD02FD6}" type="presParOf" srcId="{FE9C21F4-1EA2-4913-85B8-33062BB5EE5C}" destId="{D0EF9CE8-4B42-4B08-91F9-328A3B046CE2}" srcOrd="3" destOrd="0" presId="urn:microsoft.com/office/officeart/2005/8/layout/vList5"/>
    <dgm:cxn modelId="{D1216BB0-2CBF-4000-81D6-D7E8B20E6D9B}" type="presParOf" srcId="{FE9C21F4-1EA2-4913-85B8-33062BB5EE5C}" destId="{E6F4E941-7BB8-4282-996E-F0A2DFAEF82C}" srcOrd="4" destOrd="0" presId="urn:microsoft.com/office/officeart/2005/8/layout/vList5"/>
    <dgm:cxn modelId="{92EFDAE5-5BBB-44D8-93B4-26861C9876F5}" type="presParOf" srcId="{E6F4E941-7BB8-4282-996E-F0A2DFAEF82C}" destId="{1389E63A-4F42-45FE-AE10-316ACD0B983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890ABE-0BE3-4E02-9FCB-973797E41AB9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85463BF-46EC-4ECB-AB4F-886AF9F388C9}">
      <dgm:prSet/>
      <dgm:spPr/>
      <dgm:t>
        <a:bodyPr/>
        <a:lstStyle/>
        <a:p>
          <a:pPr>
            <a:defRPr b="1"/>
          </a:pPr>
          <a:r>
            <a:rPr lang="da-DK"/>
            <a:t>Vær omhyggelig med præcis gengivelse af teorien</a:t>
          </a:r>
          <a:endParaRPr lang="en-US"/>
        </a:p>
      </dgm:t>
    </dgm:pt>
    <dgm:pt modelId="{AC8DB19A-0931-4958-A777-E7B4957493BA}" type="parTrans" cxnId="{FAFE9AE3-876F-429E-9EBB-BDBBF0949F8C}">
      <dgm:prSet/>
      <dgm:spPr/>
      <dgm:t>
        <a:bodyPr/>
        <a:lstStyle/>
        <a:p>
          <a:endParaRPr lang="en-US"/>
        </a:p>
      </dgm:t>
    </dgm:pt>
    <dgm:pt modelId="{ED597D60-E9BB-4D69-919C-E509EDF11BE9}" type="sibTrans" cxnId="{FAFE9AE3-876F-429E-9EBB-BDBBF0949F8C}">
      <dgm:prSet/>
      <dgm:spPr/>
      <dgm:t>
        <a:bodyPr/>
        <a:lstStyle/>
        <a:p>
          <a:endParaRPr lang="en-US"/>
        </a:p>
      </dgm:t>
    </dgm:pt>
    <dgm:pt modelId="{D99674C7-9AA2-4AF2-8F61-547AD5AF0738}">
      <dgm:prSet/>
      <dgm:spPr/>
      <dgm:t>
        <a:bodyPr/>
        <a:lstStyle/>
        <a:p>
          <a:r>
            <a:rPr lang="da-DK"/>
            <a:t>Nævn kun teorien som anvendes</a:t>
          </a:r>
          <a:endParaRPr lang="en-US"/>
        </a:p>
      </dgm:t>
    </dgm:pt>
    <dgm:pt modelId="{148D4DFE-0968-4508-BD87-6547442F9A4E}" type="parTrans" cxnId="{21AE3383-2430-45EE-98A9-BF2729DBF7EB}">
      <dgm:prSet/>
      <dgm:spPr/>
      <dgm:t>
        <a:bodyPr/>
        <a:lstStyle/>
        <a:p>
          <a:endParaRPr lang="en-US"/>
        </a:p>
      </dgm:t>
    </dgm:pt>
    <dgm:pt modelId="{BAA78F25-A826-4F38-A5EE-7A4888203277}" type="sibTrans" cxnId="{21AE3383-2430-45EE-98A9-BF2729DBF7EB}">
      <dgm:prSet/>
      <dgm:spPr/>
      <dgm:t>
        <a:bodyPr/>
        <a:lstStyle/>
        <a:p>
          <a:endParaRPr lang="en-US"/>
        </a:p>
      </dgm:t>
    </dgm:pt>
    <dgm:pt modelId="{BAF9C6B4-8741-4941-B2DE-3AA0294A2E84}">
      <dgm:prSet/>
      <dgm:spPr/>
      <dgm:t>
        <a:bodyPr/>
        <a:lstStyle/>
        <a:p>
          <a:pPr>
            <a:defRPr b="1"/>
          </a:pPr>
          <a:r>
            <a:rPr lang="da-DK"/>
            <a:t>Anvend gerne citater</a:t>
          </a:r>
          <a:endParaRPr lang="en-US"/>
        </a:p>
      </dgm:t>
    </dgm:pt>
    <dgm:pt modelId="{06276A0D-6C5A-451A-8BAA-BE4CB169020D}" type="parTrans" cxnId="{12495B54-300B-46BA-AA1C-CEAD97697602}">
      <dgm:prSet/>
      <dgm:spPr/>
      <dgm:t>
        <a:bodyPr/>
        <a:lstStyle/>
        <a:p>
          <a:endParaRPr lang="en-US"/>
        </a:p>
      </dgm:t>
    </dgm:pt>
    <dgm:pt modelId="{98D912D9-3599-484A-AAC9-44691259BB33}" type="sibTrans" cxnId="{12495B54-300B-46BA-AA1C-CEAD97697602}">
      <dgm:prSet/>
      <dgm:spPr/>
      <dgm:t>
        <a:bodyPr/>
        <a:lstStyle/>
        <a:p>
          <a:endParaRPr lang="en-US"/>
        </a:p>
      </dgm:t>
    </dgm:pt>
    <dgm:pt modelId="{2C7F1BD5-526F-4781-8878-425CE75E2B03}" type="pres">
      <dgm:prSet presAssocID="{23890ABE-0BE3-4E02-9FCB-973797E41AB9}" presName="root" presStyleCnt="0">
        <dgm:presLayoutVars>
          <dgm:dir/>
          <dgm:resizeHandles val="exact"/>
        </dgm:presLayoutVars>
      </dgm:prSet>
      <dgm:spPr/>
    </dgm:pt>
    <dgm:pt modelId="{F2E033C6-9FEE-4FFA-9794-594444A857D9}" type="pres">
      <dgm:prSet presAssocID="{885463BF-46EC-4ECB-AB4F-886AF9F388C9}" presName="compNode" presStyleCnt="0"/>
      <dgm:spPr/>
    </dgm:pt>
    <dgm:pt modelId="{F1454EB0-6341-482B-892D-0F6453425EA8}" type="pres">
      <dgm:prSet presAssocID="{885463BF-46EC-4ECB-AB4F-886AF9F388C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C9752B13-2D4A-4F78-B043-5DE631E8CDE7}" type="pres">
      <dgm:prSet presAssocID="{885463BF-46EC-4ECB-AB4F-886AF9F388C9}" presName="iconSpace" presStyleCnt="0"/>
      <dgm:spPr/>
    </dgm:pt>
    <dgm:pt modelId="{6D341BE1-B7A2-4A15-8B69-E9795022C159}" type="pres">
      <dgm:prSet presAssocID="{885463BF-46EC-4ECB-AB4F-886AF9F388C9}" presName="parTx" presStyleLbl="revTx" presStyleIdx="0" presStyleCnt="4">
        <dgm:presLayoutVars>
          <dgm:chMax val="0"/>
          <dgm:chPref val="0"/>
        </dgm:presLayoutVars>
      </dgm:prSet>
      <dgm:spPr/>
    </dgm:pt>
    <dgm:pt modelId="{26AB87B4-E020-4979-867D-6D4BB40689F9}" type="pres">
      <dgm:prSet presAssocID="{885463BF-46EC-4ECB-AB4F-886AF9F388C9}" presName="txSpace" presStyleCnt="0"/>
      <dgm:spPr/>
    </dgm:pt>
    <dgm:pt modelId="{A9F41E96-CB42-49B5-9F3C-637032A02E8D}" type="pres">
      <dgm:prSet presAssocID="{885463BF-46EC-4ECB-AB4F-886AF9F388C9}" presName="desTx" presStyleLbl="revTx" presStyleIdx="1" presStyleCnt="4">
        <dgm:presLayoutVars/>
      </dgm:prSet>
      <dgm:spPr/>
    </dgm:pt>
    <dgm:pt modelId="{844BA9D3-DA7B-4681-8F49-9A3E3923FC7D}" type="pres">
      <dgm:prSet presAssocID="{ED597D60-E9BB-4D69-919C-E509EDF11BE9}" presName="sibTrans" presStyleCnt="0"/>
      <dgm:spPr/>
    </dgm:pt>
    <dgm:pt modelId="{AA023194-9158-4814-8115-292B58F83BBD}" type="pres">
      <dgm:prSet presAssocID="{BAF9C6B4-8741-4941-B2DE-3AA0294A2E84}" presName="compNode" presStyleCnt="0"/>
      <dgm:spPr/>
    </dgm:pt>
    <dgm:pt modelId="{22C7589E-7CE0-4123-B855-FE7E0E45FC54}" type="pres">
      <dgm:prSet presAssocID="{BAF9C6B4-8741-4941-B2DE-3AA0294A2E8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2D5AE01C-6B86-4721-A527-782D33F8B272}" type="pres">
      <dgm:prSet presAssocID="{BAF9C6B4-8741-4941-B2DE-3AA0294A2E84}" presName="iconSpace" presStyleCnt="0"/>
      <dgm:spPr/>
    </dgm:pt>
    <dgm:pt modelId="{0055091A-328F-4B0D-8801-256E69B43A05}" type="pres">
      <dgm:prSet presAssocID="{BAF9C6B4-8741-4941-B2DE-3AA0294A2E84}" presName="parTx" presStyleLbl="revTx" presStyleIdx="2" presStyleCnt="4">
        <dgm:presLayoutVars>
          <dgm:chMax val="0"/>
          <dgm:chPref val="0"/>
        </dgm:presLayoutVars>
      </dgm:prSet>
      <dgm:spPr/>
    </dgm:pt>
    <dgm:pt modelId="{F20C3334-26C9-4BC2-BEED-CF28B5E82A28}" type="pres">
      <dgm:prSet presAssocID="{BAF9C6B4-8741-4941-B2DE-3AA0294A2E84}" presName="txSpace" presStyleCnt="0"/>
      <dgm:spPr/>
    </dgm:pt>
    <dgm:pt modelId="{9F91A575-4299-4B08-B76D-D456FD6F2EFF}" type="pres">
      <dgm:prSet presAssocID="{BAF9C6B4-8741-4941-B2DE-3AA0294A2E84}" presName="desTx" presStyleLbl="revTx" presStyleIdx="3" presStyleCnt="4">
        <dgm:presLayoutVars/>
      </dgm:prSet>
      <dgm:spPr/>
    </dgm:pt>
  </dgm:ptLst>
  <dgm:cxnLst>
    <dgm:cxn modelId="{D6123567-7A6D-4100-9C34-6385AE73A5B5}" type="presOf" srcId="{23890ABE-0BE3-4E02-9FCB-973797E41AB9}" destId="{2C7F1BD5-526F-4781-8878-425CE75E2B03}" srcOrd="0" destOrd="0" presId="urn:microsoft.com/office/officeart/2018/5/layout/CenteredIconLabelDescriptionList"/>
    <dgm:cxn modelId="{12495B54-300B-46BA-AA1C-CEAD97697602}" srcId="{23890ABE-0BE3-4E02-9FCB-973797E41AB9}" destId="{BAF9C6B4-8741-4941-B2DE-3AA0294A2E84}" srcOrd="1" destOrd="0" parTransId="{06276A0D-6C5A-451A-8BAA-BE4CB169020D}" sibTransId="{98D912D9-3599-484A-AAC9-44691259BB33}"/>
    <dgm:cxn modelId="{157D647D-7023-498C-9215-C0920A7C6450}" type="presOf" srcId="{D99674C7-9AA2-4AF2-8F61-547AD5AF0738}" destId="{A9F41E96-CB42-49B5-9F3C-637032A02E8D}" srcOrd="0" destOrd="0" presId="urn:microsoft.com/office/officeart/2018/5/layout/CenteredIconLabelDescriptionList"/>
    <dgm:cxn modelId="{21AE3383-2430-45EE-98A9-BF2729DBF7EB}" srcId="{885463BF-46EC-4ECB-AB4F-886AF9F388C9}" destId="{D99674C7-9AA2-4AF2-8F61-547AD5AF0738}" srcOrd="0" destOrd="0" parTransId="{148D4DFE-0968-4508-BD87-6547442F9A4E}" sibTransId="{BAA78F25-A826-4F38-A5EE-7A4888203277}"/>
    <dgm:cxn modelId="{756382B1-4A80-4FC6-B626-1D0AEA4939C6}" type="presOf" srcId="{BAF9C6B4-8741-4941-B2DE-3AA0294A2E84}" destId="{0055091A-328F-4B0D-8801-256E69B43A05}" srcOrd="0" destOrd="0" presId="urn:microsoft.com/office/officeart/2018/5/layout/CenteredIconLabelDescriptionList"/>
    <dgm:cxn modelId="{A81EB3B1-302B-4E9F-9B7D-B9063A05AA06}" type="presOf" srcId="{885463BF-46EC-4ECB-AB4F-886AF9F388C9}" destId="{6D341BE1-B7A2-4A15-8B69-E9795022C159}" srcOrd="0" destOrd="0" presId="urn:microsoft.com/office/officeart/2018/5/layout/CenteredIconLabelDescriptionList"/>
    <dgm:cxn modelId="{FAFE9AE3-876F-429E-9EBB-BDBBF0949F8C}" srcId="{23890ABE-0BE3-4E02-9FCB-973797E41AB9}" destId="{885463BF-46EC-4ECB-AB4F-886AF9F388C9}" srcOrd="0" destOrd="0" parTransId="{AC8DB19A-0931-4958-A777-E7B4957493BA}" sibTransId="{ED597D60-E9BB-4D69-919C-E509EDF11BE9}"/>
    <dgm:cxn modelId="{2D9AF132-4F62-4BED-A104-2A93A1680368}" type="presParOf" srcId="{2C7F1BD5-526F-4781-8878-425CE75E2B03}" destId="{F2E033C6-9FEE-4FFA-9794-594444A857D9}" srcOrd="0" destOrd="0" presId="urn:microsoft.com/office/officeart/2018/5/layout/CenteredIconLabelDescriptionList"/>
    <dgm:cxn modelId="{19DB680A-7492-4FDB-9628-78D54C894BC7}" type="presParOf" srcId="{F2E033C6-9FEE-4FFA-9794-594444A857D9}" destId="{F1454EB0-6341-482B-892D-0F6453425EA8}" srcOrd="0" destOrd="0" presId="urn:microsoft.com/office/officeart/2018/5/layout/CenteredIconLabelDescriptionList"/>
    <dgm:cxn modelId="{C6CE1964-3902-4BEF-B57B-851E08FB0BBF}" type="presParOf" srcId="{F2E033C6-9FEE-4FFA-9794-594444A857D9}" destId="{C9752B13-2D4A-4F78-B043-5DE631E8CDE7}" srcOrd="1" destOrd="0" presId="urn:microsoft.com/office/officeart/2018/5/layout/CenteredIconLabelDescriptionList"/>
    <dgm:cxn modelId="{4D1CBE29-3509-4384-83EC-E65EFE729363}" type="presParOf" srcId="{F2E033C6-9FEE-4FFA-9794-594444A857D9}" destId="{6D341BE1-B7A2-4A15-8B69-E9795022C159}" srcOrd="2" destOrd="0" presId="urn:microsoft.com/office/officeart/2018/5/layout/CenteredIconLabelDescriptionList"/>
    <dgm:cxn modelId="{BF78474B-EBDB-4911-BAA9-03704A081CFA}" type="presParOf" srcId="{F2E033C6-9FEE-4FFA-9794-594444A857D9}" destId="{26AB87B4-E020-4979-867D-6D4BB40689F9}" srcOrd="3" destOrd="0" presId="urn:microsoft.com/office/officeart/2018/5/layout/CenteredIconLabelDescriptionList"/>
    <dgm:cxn modelId="{4DBBEC95-A171-4479-90B1-550688D18928}" type="presParOf" srcId="{F2E033C6-9FEE-4FFA-9794-594444A857D9}" destId="{A9F41E96-CB42-49B5-9F3C-637032A02E8D}" srcOrd="4" destOrd="0" presId="urn:microsoft.com/office/officeart/2018/5/layout/CenteredIconLabelDescriptionList"/>
    <dgm:cxn modelId="{76610BE0-5BC9-496E-8C13-A0A8A49570F2}" type="presParOf" srcId="{2C7F1BD5-526F-4781-8878-425CE75E2B03}" destId="{844BA9D3-DA7B-4681-8F49-9A3E3923FC7D}" srcOrd="1" destOrd="0" presId="urn:microsoft.com/office/officeart/2018/5/layout/CenteredIconLabelDescriptionList"/>
    <dgm:cxn modelId="{55B09A8B-36B4-4FB0-9E21-0A4BBE809A6D}" type="presParOf" srcId="{2C7F1BD5-526F-4781-8878-425CE75E2B03}" destId="{AA023194-9158-4814-8115-292B58F83BBD}" srcOrd="2" destOrd="0" presId="urn:microsoft.com/office/officeart/2018/5/layout/CenteredIconLabelDescriptionList"/>
    <dgm:cxn modelId="{59990BF6-2115-4850-80D0-D84F5DB76B03}" type="presParOf" srcId="{AA023194-9158-4814-8115-292B58F83BBD}" destId="{22C7589E-7CE0-4123-B855-FE7E0E45FC54}" srcOrd="0" destOrd="0" presId="urn:microsoft.com/office/officeart/2018/5/layout/CenteredIconLabelDescriptionList"/>
    <dgm:cxn modelId="{5C885BC2-E4FC-496F-91C2-6333242510EC}" type="presParOf" srcId="{AA023194-9158-4814-8115-292B58F83BBD}" destId="{2D5AE01C-6B86-4721-A527-782D33F8B272}" srcOrd="1" destOrd="0" presId="urn:microsoft.com/office/officeart/2018/5/layout/CenteredIconLabelDescriptionList"/>
    <dgm:cxn modelId="{B511E570-C7C5-4B63-98D7-E4ACCAA7A8A4}" type="presParOf" srcId="{AA023194-9158-4814-8115-292B58F83BBD}" destId="{0055091A-328F-4B0D-8801-256E69B43A05}" srcOrd="2" destOrd="0" presId="urn:microsoft.com/office/officeart/2018/5/layout/CenteredIconLabelDescriptionList"/>
    <dgm:cxn modelId="{334444C6-E6EE-454F-A1B8-0C864F781745}" type="presParOf" srcId="{AA023194-9158-4814-8115-292B58F83BBD}" destId="{F20C3334-26C9-4BC2-BEED-CF28B5E82A28}" srcOrd="3" destOrd="0" presId="urn:microsoft.com/office/officeart/2018/5/layout/CenteredIconLabelDescriptionList"/>
    <dgm:cxn modelId="{859A38E9-6202-47CE-96C0-6D2C59CC98B7}" type="presParOf" srcId="{AA023194-9158-4814-8115-292B58F83BBD}" destId="{9F91A575-4299-4B08-B76D-D456FD6F2EF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88C70-57E8-4FD1-940F-ACCBE3C3B0B2}">
      <dsp:nvSpPr>
        <dsp:cNvPr id="0" name=""/>
        <dsp:cNvSpPr/>
      </dsp:nvSpPr>
      <dsp:spPr>
        <a:xfrm>
          <a:off x="0" y="13977"/>
          <a:ext cx="6513603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700" kern="1200"/>
            <a:t>Strukturen i et notat:</a:t>
          </a:r>
          <a:endParaRPr lang="en-US" sz="3700" kern="1200"/>
        </a:p>
      </dsp:txBody>
      <dsp:txXfrm>
        <a:off x="43321" y="57298"/>
        <a:ext cx="6426961" cy="800803"/>
      </dsp:txXfrm>
    </dsp:sp>
    <dsp:sp modelId="{F615C24C-6A80-45AA-B9F1-42C42D94ADAD}">
      <dsp:nvSpPr>
        <dsp:cNvPr id="0" name=""/>
        <dsp:cNvSpPr/>
      </dsp:nvSpPr>
      <dsp:spPr>
        <a:xfrm>
          <a:off x="0" y="1007983"/>
          <a:ext cx="6513603" cy="887445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700" kern="1200"/>
            <a:t>Problemformulering</a:t>
          </a:r>
          <a:endParaRPr lang="en-US" sz="3700" kern="1200"/>
        </a:p>
      </dsp:txBody>
      <dsp:txXfrm>
        <a:off x="43321" y="1051304"/>
        <a:ext cx="6426961" cy="800803"/>
      </dsp:txXfrm>
    </dsp:sp>
    <dsp:sp modelId="{09531943-F025-47AC-98A3-EF8153A948A3}">
      <dsp:nvSpPr>
        <dsp:cNvPr id="0" name=""/>
        <dsp:cNvSpPr/>
      </dsp:nvSpPr>
      <dsp:spPr>
        <a:xfrm>
          <a:off x="0" y="2001988"/>
          <a:ext cx="6513603" cy="887445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700" kern="1200"/>
            <a:t>Teori</a:t>
          </a:r>
          <a:endParaRPr lang="en-US" sz="3700" kern="1200"/>
        </a:p>
      </dsp:txBody>
      <dsp:txXfrm>
        <a:off x="43321" y="2045309"/>
        <a:ext cx="6426961" cy="800803"/>
      </dsp:txXfrm>
    </dsp:sp>
    <dsp:sp modelId="{6D3F0247-09CF-4ACB-882D-0A094773695D}">
      <dsp:nvSpPr>
        <dsp:cNvPr id="0" name=""/>
        <dsp:cNvSpPr/>
      </dsp:nvSpPr>
      <dsp:spPr>
        <a:xfrm>
          <a:off x="0" y="2995993"/>
          <a:ext cx="6513603" cy="887445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700" kern="1200"/>
            <a:t>Metode</a:t>
          </a:r>
          <a:endParaRPr lang="en-US" sz="3700" kern="1200"/>
        </a:p>
      </dsp:txBody>
      <dsp:txXfrm>
        <a:off x="43321" y="3039314"/>
        <a:ext cx="6426961" cy="800803"/>
      </dsp:txXfrm>
    </dsp:sp>
    <dsp:sp modelId="{A183FEC8-2D5E-434D-99B2-EB334B678300}">
      <dsp:nvSpPr>
        <dsp:cNvPr id="0" name=""/>
        <dsp:cNvSpPr/>
      </dsp:nvSpPr>
      <dsp:spPr>
        <a:xfrm>
          <a:off x="0" y="3989998"/>
          <a:ext cx="6513603" cy="887445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700" kern="1200"/>
            <a:t>Vurdering</a:t>
          </a:r>
          <a:endParaRPr lang="en-US" sz="3700" kern="1200"/>
        </a:p>
      </dsp:txBody>
      <dsp:txXfrm>
        <a:off x="43321" y="4033319"/>
        <a:ext cx="6426961" cy="800803"/>
      </dsp:txXfrm>
    </dsp:sp>
    <dsp:sp modelId="{A3E40E71-6EBE-4673-882A-A256EEEFAACC}">
      <dsp:nvSpPr>
        <dsp:cNvPr id="0" name=""/>
        <dsp:cNvSpPr/>
      </dsp:nvSpPr>
      <dsp:spPr>
        <a:xfrm>
          <a:off x="0" y="4984003"/>
          <a:ext cx="6513603" cy="88744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700" kern="1200" dirty="0"/>
            <a:t>Indstilling  (anbefaling)</a:t>
          </a:r>
          <a:endParaRPr lang="en-US" sz="3700" kern="1200" dirty="0"/>
        </a:p>
      </dsp:txBody>
      <dsp:txXfrm>
        <a:off x="43321" y="5027324"/>
        <a:ext cx="6426961" cy="800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ED668-122F-43B6-90DA-B8DB6601A8F9}">
      <dsp:nvSpPr>
        <dsp:cNvPr id="0" name=""/>
        <dsp:cNvSpPr/>
      </dsp:nvSpPr>
      <dsp:spPr>
        <a:xfrm>
          <a:off x="3364992" y="2124"/>
          <a:ext cx="3785616" cy="140228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/>
            <a:t>Baggrund og indhold</a:t>
          </a:r>
          <a:endParaRPr lang="en-US" sz="2200" kern="1200"/>
        </a:p>
      </dsp:txBody>
      <dsp:txXfrm>
        <a:off x="3433446" y="70578"/>
        <a:ext cx="3648708" cy="1265378"/>
      </dsp:txXfrm>
    </dsp:sp>
    <dsp:sp modelId="{A4D34853-A14F-4B6D-8777-72478C909A03}">
      <dsp:nvSpPr>
        <dsp:cNvPr id="0" name=""/>
        <dsp:cNvSpPr/>
      </dsp:nvSpPr>
      <dsp:spPr>
        <a:xfrm>
          <a:off x="3364992" y="1474525"/>
          <a:ext cx="3785616" cy="140228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/>
            <a:t>Giv overblik over indhold med henvisning til konkrete bilag</a:t>
          </a:r>
          <a:endParaRPr lang="en-US" sz="2200" kern="1200"/>
        </a:p>
      </dsp:txBody>
      <dsp:txXfrm>
        <a:off x="3433446" y="1542979"/>
        <a:ext cx="3648708" cy="1265378"/>
      </dsp:txXfrm>
    </dsp:sp>
    <dsp:sp modelId="{1389E63A-4F42-45FE-AE10-316ACD0B9839}">
      <dsp:nvSpPr>
        <dsp:cNvPr id="0" name=""/>
        <dsp:cNvSpPr/>
      </dsp:nvSpPr>
      <dsp:spPr>
        <a:xfrm>
          <a:off x="3364992" y="2946926"/>
          <a:ext cx="3785616" cy="140228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/>
            <a:t>Undgå at gå ind i vurderinger/delkonklusioner</a:t>
          </a:r>
          <a:endParaRPr lang="en-US" sz="2200" kern="1200"/>
        </a:p>
      </dsp:txBody>
      <dsp:txXfrm>
        <a:off x="3433446" y="3015380"/>
        <a:ext cx="3648708" cy="1265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54EB0-6341-482B-892D-0F6453425EA8}">
      <dsp:nvSpPr>
        <dsp:cNvPr id="0" name=""/>
        <dsp:cNvSpPr/>
      </dsp:nvSpPr>
      <dsp:spPr>
        <a:xfrm>
          <a:off x="1801126" y="317621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41BE1-B7A2-4A15-8B69-E9795022C159}">
      <dsp:nvSpPr>
        <dsp:cNvPr id="0" name=""/>
        <dsp:cNvSpPr/>
      </dsp:nvSpPr>
      <dsp:spPr>
        <a:xfrm>
          <a:off x="397125" y="195787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a-DK" sz="2300" kern="1200"/>
            <a:t>Vær omhyggelig med præcis gengivelse af teorien</a:t>
          </a:r>
          <a:endParaRPr lang="en-US" sz="2300" kern="1200"/>
        </a:p>
      </dsp:txBody>
      <dsp:txXfrm>
        <a:off x="397125" y="1957873"/>
        <a:ext cx="4320000" cy="648000"/>
      </dsp:txXfrm>
    </dsp:sp>
    <dsp:sp modelId="{A9F41E96-CB42-49B5-9F3C-637032A02E8D}">
      <dsp:nvSpPr>
        <dsp:cNvPr id="0" name=""/>
        <dsp:cNvSpPr/>
      </dsp:nvSpPr>
      <dsp:spPr>
        <a:xfrm>
          <a:off x="397125" y="2665525"/>
          <a:ext cx="4320000" cy="634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/>
            <a:t>Nævn kun teorien som anvendes</a:t>
          </a:r>
          <a:endParaRPr lang="en-US" sz="1700" kern="1200"/>
        </a:p>
      </dsp:txBody>
      <dsp:txXfrm>
        <a:off x="397125" y="2665525"/>
        <a:ext cx="4320000" cy="634698"/>
      </dsp:txXfrm>
    </dsp:sp>
    <dsp:sp modelId="{22C7589E-7CE0-4123-B855-FE7E0E45FC54}">
      <dsp:nvSpPr>
        <dsp:cNvPr id="0" name=""/>
        <dsp:cNvSpPr/>
      </dsp:nvSpPr>
      <dsp:spPr>
        <a:xfrm>
          <a:off x="6877126" y="317621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5091A-328F-4B0D-8801-256E69B43A05}">
      <dsp:nvSpPr>
        <dsp:cNvPr id="0" name=""/>
        <dsp:cNvSpPr/>
      </dsp:nvSpPr>
      <dsp:spPr>
        <a:xfrm>
          <a:off x="5473126" y="195787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a-DK" sz="2300" kern="1200"/>
            <a:t>Anvend gerne citater</a:t>
          </a:r>
          <a:endParaRPr lang="en-US" sz="2300" kern="1200"/>
        </a:p>
      </dsp:txBody>
      <dsp:txXfrm>
        <a:off x="5473126" y="1957873"/>
        <a:ext cx="4320000" cy="648000"/>
      </dsp:txXfrm>
    </dsp:sp>
    <dsp:sp modelId="{9F91A575-4299-4B08-B76D-D456FD6F2EFF}">
      <dsp:nvSpPr>
        <dsp:cNvPr id="0" name=""/>
        <dsp:cNvSpPr/>
      </dsp:nvSpPr>
      <dsp:spPr>
        <a:xfrm>
          <a:off x="5473126" y="2665525"/>
          <a:ext cx="4320000" cy="634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94986-63D4-4A5A-9034-8ED17693B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54DCD53-C9BF-4055-B93E-B34895F79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866FF3-E9CD-4E99-BBEA-C376D8C5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81C9C3-43DC-4481-B565-84E2C987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4588A6-89FA-40F3-8C35-D5E014FF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760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9DFF1-A621-41A8-9DE8-277211B3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7166631-8880-4067-A208-ACC8F1A23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3F6DFC9-9572-4AC8-BA9C-1C1B101C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0D2499-0E18-499C-86D5-261F567A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075D554-6ACD-4B93-95B9-20DD5357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597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CE1992C-0793-4286-A970-F38986106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6194DAD-78AC-46D1-B359-DB04425B8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A87A3F8-6A50-4234-A5AC-B92D5F25E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FC5B8FC-F9BD-4460-BBB5-7F9AA521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D0619CF-40EB-407D-B332-F8885869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515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01AC8E-7872-4F7B-9C41-94EC4EF7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649A0F-DEE1-445A-8C11-FEF02A2E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1E246A-4027-4E76-B711-655053D1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719471-9935-4747-B6F4-80858951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C4613F-E78E-49AB-A273-E4836CF9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862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0DDEB-D974-4D0B-A691-27E864A2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791F202-E84D-4B6E-B741-EB16A5A20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F3E20B-3F8F-48E1-BD4C-25A5A7C7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273A3B-9F22-4E89-A67D-F5FFA334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4E83E2-D5BB-4BFB-993D-B080572E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426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4EA853-2B64-4CC8-8C95-6244C1BB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B195E0-0B80-4482-843B-CFBC1CFAE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38E759-6876-4986-8EB5-A6D020127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DEBC2B4-9308-41C7-9CAD-57CDE5210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C3E8BB-61B7-4197-B41E-05C3F928C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4440BE3-BD9F-40FF-BE3F-F5BA0855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286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79FB5-5F55-4C95-9A43-CD61C994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71E03A5-8149-43FC-ACAE-620198558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9413FA3-609D-4318-BD72-AD529C7CE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9BF9624-0542-4E5A-B9CC-CDAB833CB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D6A2EFD-8267-4348-BA68-1D621B8A2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D97E1AF-1BB4-4EE8-ACC7-D07131C7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23BCCDD-0AC0-4AE3-87D2-78CD13C1B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389399A-FB09-4B8D-8459-EDD7F796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938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23397-6D49-4BA3-8035-E0ADE59E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6E2B7AC-DA29-4A3E-94B8-BD942BA5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234D605-7304-47F8-832A-3DA6A03A8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3507412-F699-475B-955D-3EB84637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506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377F076-889C-47F3-9423-AB6AB55D8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38D14DA-1EFA-4675-BF41-50EA427A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2C9424C-9CD3-4F2B-A6DF-EEE5A96B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568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63136-F996-4842-B1A4-8B683A26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693891-7463-485C-9852-613CF2382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6EBEA78-8FD9-4F9D-AD01-D0DAF22AF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49FA436-0278-4872-A44E-50E58476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C329AE-1C18-4BDF-9C5C-749AB5C9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CBD0BBE-771A-497F-A24D-53ADB64FF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073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766ECF-B49C-4CBA-B5DF-A81AC2F6D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7D9BB9C-EBE8-48ED-A187-A3442AAD5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069DE0A-E472-463D-83DB-A8AED8FCB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E7C322F-A245-4D27-92F9-9DB7B613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669E6D2-9525-47C7-99D7-8BA4B0EC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D7C11E4-5F61-4CEC-86A8-2ABAA11B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805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EDF2B4C-FD0F-4923-BB8E-49C875221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918DBF8-0DB5-4623-8924-3AC1F3995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46E5E52-EDE4-4E50-ABD9-7CC66EF37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2B07-893C-4F91-AFFD-76F38292C166}" type="datetimeFigureOut">
              <a:rPr lang="da-DK" smtClean="0"/>
              <a:t>27-10-2019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B09C56-D679-452C-8D12-E09608D16B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83D4810-FA48-4B16-AD63-2817AB024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6F9D-3EE8-4230-B969-2815DA0485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212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D20F3E-5EF3-4304-8267-439EFF32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da-DK" sz="4400"/>
              <a:t>Hvem laver notatet – og til hvem?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702A9B-7D58-4BCC-9496-22589AAD2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da-DK" sz="2400"/>
              <a:t>Når du skriver et notat, skal du se dig selv som rådgiver, ekspert, embedsmand eller spindoktor for fx en minister, som skal rådgives om et konkret område – f.eks. økonomisk politik eller konsekvenser af en udvikling i omverdenen og evt. tiltag.</a:t>
            </a:r>
          </a:p>
          <a:p>
            <a:pPr marL="0" indent="0">
              <a:buNone/>
            </a:pPr>
            <a:endParaRPr lang="da-DK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5D62F15-EF34-435A-95C2-112112E45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2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8E69BF1-3591-4E19-ABB9-7F1A3051D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da-DK" sz="4400" dirty="0">
                <a:solidFill>
                  <a:srgbClr val="FFFFFF"/>
                </a:solidFill>
              </a:rPr>
              <a:t>Sådan er strukturen i et notat</a:t>
            </a:r>
          </a:p>
        </p:txBody>
      </p:sp>
      <p:graphicFrame>
        <p:nvGraphicFramePr>
          <p:cNvPr id="9" name="Pladsholder til indhold 4">
            <a:extLst>
              <a:ext uri="{FF2B5EF4-FFF2-40B4-BE49-F238E27FC236}">
                <a16:creationId xmlns:a16="http://schemas.microsoft.com/office/drawing/2014/main" id="{1F041BAB-6E6B-41B6-9328-CBB875EFD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11389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305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1448F-8316-4D22-ACAD-5F27C84B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 sz="4400"/>
              <a:t>Problemformulering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3FFC5285-9FC5-47CA-AC68-D81834240F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3246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54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B1CDC-1F5C-4ED5-9875-75FF08D8A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da-DK" sz="4400"/>
              <a:t>Teori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557329E5-4670-4228-B0AA-F70A79BA6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853081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155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4CF2C1-AAC1-4C67-A14B-CDB0D4B51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a-DK" sz="4400">
                <a:solidFill>
                  <a:schemeClr val="accent1"/>
                </a:solidFill>
              </a:rPr>
              <a:t>Analyse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02FE64-2AF2-4F09-A2BC-646E733B7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a-DK" sz="2400" dirty="0">
                <a:solidFill>
                  <a:srgbClr val="000000"/>
                </a:solidFill>
              </a:rPr>
              <a:t>Notatet indeholder økonomiske analyser og diskussioner – og nogle anbefalinger for f.eks. hvilken økonomisk politik der skal bør føres eller konkrete tiltag. </a:t>
            </a:r>
          </a:p>
          <a:p>
            <a:r>
              <a:rPr lang="da-DK" sz="2400" dirty="0">
                <a:solidFill>
                  <a:srgbClr val="000000"/>
                </a:solidFill>
              </a:rPr>
              <a:t>Fordele og ulemper vil ofte være en det af et notat.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1897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089E2D-964B-41A7-AA81-3299B4C8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a-DK" sz="4400">
                <a:solidFill>
                  <a:schemeClr val="accent1"/>
                </a:solidFill>
              </a:rPr>
              <a:t>Vurdering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A396B5-429F-4B70-83B3-E1F9F3612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a-DK" sz="2400" dirty="0">
                <a:solidFill>
                  <a:srgbClr val="000000"/>
                </a:solidFill>
              </a:rPr>
              <a:t>Du skal forklare konsekvenserne af dine analyser, og her skal du bruge din faglige viden.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45918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4232EC6-776B-4AF2-9360-437CE7770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a-DK" sz="4400" dirty="0">
                <a:solidFill>
                  <a:schemeClr val="accent1"/>
                </a:solidFill>
              </a:rPr>
              <a:t>Anbefalinger</a:t>
            </a:r>
            <a:br>
              <a:rPr lang="da-DK" sz="4400" dirty="0">
                <a:solidFill>
                  <a:schemeClr val="accent1"/>
                </a:solidFill>
              </a:rPr>
            </a:br>
            <a:r>
              <a:rPr lang="da-DK" sz="1200" dirty="0"/>
              <a:t>Kom med løsningsforslag til den angivne problemstilling</a:t>
            </a:r>
            <a:br>
              <a:rPr lang="da-DK" dirty="0"/>
            </a:br>
            <a:endParaRPr lang="da-DK" sz="44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634686-A74D-460A-8711-4F321DDFC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a-DK" sz="2400" dirty="0">
                <a:solidFill>
                  <a:srgbClr val="000000"/>
                </a:solidFill>
              </a:rPr>
              <a:t>Hvis du f.eks. anbefaler en konkret økonomisk politik skal du kunne forklare, hvilke konsekvenser en sådan vil have for økonomien, måske </a:t>
            </a:r>
            <a:r>
              <a:rPr lang="da-DK" dirty="0"/>
              <a:t>på kort og lang sigt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838281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203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Hvem laver notatet – og til hvem?</vt:lpstr>
      <vt:lpstr>Sådan er strukturen i et notat</vt:lpstr>
      <vt:lpstr>Problemformulering</vt:lpstr>
      <vt:lpstr>Teori</vt:lpstr>
      <vt:lpstr>Analyse</vt:lpstr>
      <vt:lpstr>Vurdering</vt:lpstr>
      <vt:lpstr>Anbefalinger Kom med løsningsforslag til den angivne problemstilling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Hvem laver notatet – og til hvem?</dc:title>
  <dc:creator>Maybrit Christensen (MAYC - underviser - Unord)</dc:creator>
  <cp:lastModifiedBy>Maybrit Christensen (MAYC - underviser - Unord)</cp:lastModifiedBy>
  <cp:revision>4</cp:revision>
  <dcterms:created xsi:type="dcterms:W3CDTF">2019-10-27T14:31:47Z</dcterms:created>
  <dcterms:modified xsi:type="dcterms:W3CDTF">2019-10-27T14:49:59Z</dcterms:modified>
</cp:coreProperties>
</file>