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58" r:id="rId10"/>
    <p:sldId id="263" r:id="rId11"/>
    <p:sldId id="268" r:id="rId12"/>
    <p:sldId id="270" r:id="rId13"/>
    <p:sldId id="269" r:id="rId14"/>
    <p:sldId id="264" r:id="rId15"/>
    <p:sldId id="265" r:id="rId16"/>
    <p:sldId id="271" r:id="rId17"/>
    <p:sldId id="273" r:id="rId18"/>
    <p:sldId id="274" r:id="rId19"/>
    <p:sldId id="277" r:id="rId20"/>
    <p:sldId id="275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80873-F1D1-E846-A42A-52474C1D4BEC}" v="16" dt="2020-01-08T20:09:1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107" d="100"/>
          <a:sy n="107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Reeder Ryborg Jørgensen" userId="cfe37848-497f-48ce-a62e-efd08369126e" providerId="ADAL" clId="{24AA8E39-0DBD-4C6F-B2FA-06A9FEB2E27D}"/>
    <pc:docChg chg="modSld">
      <pc:chgData name="Christina Reeder Ryborg Jørgensen" userId="cfe37848-497f-48ce-a62e-efd08369126e" providerId="ADAL" clId="{24AA8E39-0DBD-4C6F-B2FA-06A9FEB2E27D}" dt="2020-01-08T10:13:39.281" v="12" actId="20577"/>
      <pc:docMkLst>
        <pc:docMk/>
      </pc:docMkLst>
      <pc:sldChg chg="modSp">
        <pc:chgData name="Christina Reeder Ryborg Jørgensen" userId="cfe37848-497f-48ce-a62e-efd08369126e" providerId="ADAL" clId="{24AA8E39-0DBD-4C6F-B2FA-06A9FEB2E27D}" dt="2020-01-08T10:13:39.281" v="12" actId="20577"/>
        <pc:sldMkLst>
          <pc:docMk/>
          <pc:sldMk cId="1276315115" sldId="272"/>
        </pc:sldMkLst>
        <pc:spChg chg="mod">
          <ac:chgData name="Christina Reeder Ryborg Jørgensen" userId="cfe37848-497f-48ce-a62e-efd08369126e" providerId="ADAL" clId="{24AA8E39-0DBD-4C6F-B2FA-06A9FEB2E27D}" dt="2020-01-08T10:13:39.281" v="12" actId="20577"/>
          <ac:spMkLst>
            <pc:docMk/>
            <pc:sldMk cId="1276315115" sldId="272"/>
            <ac:spMk id="2" creationId="{9299FCBA-CCA5-7948-9F27-561BB9E60DEB}"/>
          </ac:spMkLst>
        </pc:spChg>
      </pc:sldChg>
    </pc:docChg>
  </pc:docChgLst>
  <pc:docChgLst>
    <pc:chgData name="Christina Reeder Ryborg Jørgensen (chrj)" userId="cfe37848-497f-48ce-a62e-efd08369126e" providerId="ADAL" clId="{F2480873-F1D1-E846-A42A-52474C1D4BEC}"/>
    <pc:docChg chg="custSel addSld modSld sldOrd">
      <pc:chgData name="Christina Reeder Ryborg Jørgensen (chrj)" userId="cfe37848-497f-48ce-a62e-efd08369126e" providerId="ADAL" clId="{F2480873-F1D1-E846-A42A-52474C1D4BEC}" dt="2020-01-08T20:09:11.830" v="2708" actId="207"/>
      <pc:docMkLst>
        <pc:docMk/>
      </pc:docMkLst>
      <pc:sldChg chg="modSp">
        <pc:chgData name="Christina Reeder Ryborg Jørgensen (chrj)" userId="cfe37848-497f-48ce-a62e-efd08369126e" providerId="ADAL" clId="{F2480873-F1D1-E846-A42A-52474C1D4BEC}" dt="2020-01-08T18:44:52.387" v="3" actId="20577"/>
        <pc:sldMkLst>
          <pc:docMk/>
          <pc:sldMk cId="3556706816" sldId="264"/>
        </pc:sldMkLst>
        <pc:spChg chg="mod">
          <ac:chgData name="Christina Reeder Ryborg Jørgensen (chrj)" userId="cfe37848-497f-48ce-a62e-efd08369126e" providerId="ADAL" clId="{F2480873-F1D1-E846-A42A-52474C1D4BEC}" dt="2020-01-08T18:44:52.387" v="3" actId="20577"/>
          <ac:spMkLst>
            <pc:docMk/>
            <pc:sldMk cId="3556706816" sldId="264"/>
            <ac:spMk id="2" creationId="{8ADEC15C-0341-D64A-8C59-96CCF0BA321C}"/>
          </ac:spMkLst>
        </pc:spChg>
      </pc:sldChg>
      <pc:sldChg chg="modSp ord">
        <pc:chgData name="Christina Reeder Ryborg Jørgensen (chrj)" userId="cfe37848-497f-48ce-a62e-efd08369126e" providerId="ADAL" clId="{F2480873-F1D1-E846-A42A-52474C1D4BEC}" dt="2020-01-08T18:49:21.436" v="18"/>
        <pc:sldMkLst>
          <pc:docMk/>
          <pc:sldMk cId="3255550884" sldId="271"/>
        </pc:sldMkLst>
        <pc:spChg chg="mod">
          <ac:chgData name="Christina Reeder Ryborg Jørgensen (chrj)" userId="cfe37848-497f-48ce-a62e-efd08369126e" providerId="ADAL" clId="{F2480873-F1D1-E846-A42A-52474C1D4BEC}" dt="2020-01-08T18:48:25.061" v="17" actId="20577"/>
          <ac:spMkLst>
            <pc:docMk/>
            <pc:sldMk cId="3255550884" sldId="271"/>
            <ac:spMk id="2" creationId="{F2453DCD-2C28-8444-B0F6-3691FC1E916E}"/>
          </ac:spMkLst>
        </pc:spChg>
      </pc:sldChg>
      <pc:sldChg chg="modSp">
        <pc:chgData name="Christina Reeder Ryborg Jørgensen (chrj)" userId="cfe37848-497f-48ce-a62e-efd08369126e" providerId="ADAL" clId="{F2480873-F1D1-E846-A42A-52474C1D4BEC}" dt="2020-01-08T19:21:26.747" v="2685" actId="20577"/>
        <pc:sldMkLst>
          <pc:docMk/>
          <pc:sldMk cId="1276315115" sldId="272"/>
        </pc:sldMkLst>
        <pc:spChg chg="mod">
          <ac:chgData name="Christina Reeder Ryborg Jørgensen (chrj)" userId="cfe37848-497f-48ce-a62e-efd08369126e" providerId="ADAL" clId="{F2480873-F1D1-E846-A42A-52474C1D4BEC}" dt="2020-01-08T19:21:26.747" v="2685" actId="20577"/>
          <ac:spMkLst>
            <pc:docMk/>
            <pc:sldMk cId="1276315115" sldId="272"/>
            <ac:spMk id="3" creationId="{3971FB61-7D8D-C64E-9618-6DD4F2C2D686}"/>
          </ac:spMkLst>
        </pc:spChg>
      </pc:sldChg>
      <pc:sldChg chg="modSp add">
        <pc:chgData name="Christina Reeder Ryborg Jørgensen (chrj)" userId="cfe37848-497f-48ce-a62e-efd08369126e" providerId="ADAL" clId="{F2480873-F1D1-E846-A42A-52474C1D4BEC}" dt="2020-01-08T19:18:25.967" v="2531" actId="20577"/>
        <pc:sldMkLst>
          <pc:docMk/>
          <pc:sldMk cId="2471407967" sldId="273"/>
        </pc:sldMkLst>
        <pc:spChg chg="mod">
          <ac:chgData name="Christina Reeder Ryborg Jørgensen (chrj)" userId="cfe37848-497f-48ce-a62e-efd08369126e" providerId="ADAL" clId="{F2480873-F1D1-E846-A42A-52474C1D4BEC}" dt="2020-01-08T18:49:55.523" v="44" actId="20577"/>
          <ac:spMkLst>
            <pc:docMk/>
            <pc:sldMk cId="2471407967" sldId="273"/>
            <ac:spMk id="2" creationId="{15D926F5-D123-7F42-A01F-2229B900A7D9}"/>
          </ac:spMkLst>
        </pc:spChg>
        <pc:spChg chg="mod">
          <ac:chgData name="Christina Reeder Ryborg Jørgensen (chrj)" userId="cfe37848-497f-48ce-a62e-efd08369126e" providerId="ADAL" clId="{F2480873-F1D1-E846-A42A-52474C1D4BEC}" dt="2020-01-08T19:18:25.967" v="2531" actId="20577"/>
          <ac:spMkLst>
            <pc:docMk/>
            <pc:sldMk cId="2471407967" sldId="273"/>
            <ac:spMk id="3" creationId="{7CD9F763-DB60-6F4E-BF51-E83B31AA7E36}"/>
          </ac:spMkLst>
        </pc:spChg>
      </pc:sldChg>
      <pc:sldChg chg="modSp add">
        <pc:chgData name="Christina Reeder Ryborg Jørgensen (chrj)" userId="cfe37848-497f-48ce-a62e-efd08369126e" providerId="ADAL" clId="{F2480873-F1D1-E846-A42A-52474C1D4BEC}" dt="2020-01-08T19:20:46.022" v="2671" actId="14100"/>
        <pc:sldMkLst>
          <pc:docMk/>
          <pc:sldMk cId="1675308197" sldId="274"/>
        </pc:sldMkLst>
        <pc:spChg chg="mod">
          <ac:chgData name="Christina Reeder Ryborg Jørgensen (chrj)" userId="cfe37848-497f-48ce-a62e-efd08369126e" providerId="ADAL" clId="{F2480873-F1D1-E846-A42A-52474C1D4BEC}" dt="2020-01-08T18:57:56.320" v="698" actId="20577"/>
          <ac:spMkLst>
            <pc:docMk/>
            <pc:sldMk cId="1675308197" sldId="274"/>
            <ac:spMk id="2" creationId="{92CF2517-C3EC-8B40-9156-FFC1758F4282}"/>
          </ac:spMkLst>
        </pc:spChg>
        <pc:spChg chg="mod">
          <ac:chgData name="Christina Reeder Ryborg Jørgensen (chrj)" userId="cfe37848-497f-48ce-a62e-efd08369126e" providerId="ADAL" clId="{F2480873-F1D1-E846-A42A-52474C1D4BEC}" dt="2020-01-08T19:20:46.022" v="2671" actId="14100"/>
          <ac:spMkLst>
            <pc:docMk/>
            <pc:sldMk cId="1675308197" sldId="274"/>
            <ac:spMk id="3" creationId="{B84A1E71-252F-384A-85C2-307F9C8F2BDF}"/>
          </ac:spMkLst>
        </pc:spChg>
      </pc:sldChg>
      <pc:sldChg chg="modSp add">
        <pc:chgData name="Christina Reeder Ryborg Jørgensen (chrj)" userId="cfe37848-497f-48ce-a62e-efd08369126e" providerId="ADAL" clId="{F2480873-F1D1-E846-A42A-52474C1D4BEC}" dt="2020-01-08T19:09:30.167" v="1565" actId="20577"/>
        <pc:sldMkLst>
          <pc:docMk/>
          <pc:sldMk cId="3978109536" sldId="275"/>
        </pc:sldMkLst>
        <pc:spChg chg="mod">
          <ac:chgData name="Christina Reeder Ryborg Jørgensen (chrj)" userId="cfe37848-497f-48ce-a62e-efd08369126e" providerId="ADAL" clId="{F2480873-F1D1-E846-A42A-52474C1D4BEC}" dt="2020-01-08T19:07:47.549" v="1354" actId="5793"/>
          <ac:spMkLst>
            <pc:docMk/>
            <pc:sldMk cId="3978109536" sldId="275"/>
            <ac:spMk id="2" creationId="{9278F703-EF97-A549-A35B-09A1C73619B4}"/>
          </ac:spMkLst>
        </pc:spChg>
        <pc:spChg chg="mod">
          <ac:chgData name="Christina Reeder Ryborg Jørgensen (chrj)" userId="cfe37848-497f-48ce-a62e-efd08369126e" providerId="ADAL" clId="{F2480873-F1D1-E846-A42A-52474C1D4BEC}" dt="2020-01-08T19:09:30.167" v="1565" actId="20577"/>
          <ac:spMkLst>
            <pc:docMk/>
            <pc:sldMk cId="3978109536" sldId="275"/>
            <ac:spMk id="3" creationId="{3FEC1FAA-F0B0-9449-A1AE-17AA08BDC723}"/>
          </ac:spMkLst>
        </pc:spChg>
      </pc:sldChg>
      <pc:sldChg chg="modSp add">
        <pc:chgData name="Christina Reeder Ryborg Jørgensen (chrj)" userId="cfe37848-497f-48ce-a62e-efd08369126e" providerId="ADAL" clId="{F2480873-F1D1-E846-A42A-52474C1D4BEC}" dt="2020-01-08T20:09:11.830" v="2708" actId="207"/>
        <pc:sldMkLst>
          <pc:docMk/>
          <pc:sldMk cId="899613046" sldId="276"/>
        </pc:sldMkLst>
        <pc:spChg chg="mod">
          <ac:chgData name="Christina Reeder Ryborg Jørgensen (chrj)" userId="cfe37848-497f-48ce-a62e-efd08369126e" providerId="ADAL" clId="{F2480873-F1D1-E846-A42A-52474C1D4BEC}" dt="2020-01-08T19:09:49.638" v="1596" actId="20577"/>
          <ac:spMkLst>
            <pc:docMk/>
            <pc:sldMk cId="899613046" sldId="276"/>
            <ac:spMk id="2" creationId="{E8A8F4F5-6FB6-6349-8ED5-E46475B8F3F3}"/>
          </ac:spMkLst>
        </pc:spChg>
        <pc:spChg chg="mod">
          <ac:chgData name="Christina Reeder Ryborg Jørgensen (chrj)" userId="cfe37848-497f-48ce-a62e-efd08369126e" providerId="ADAL" clId="{F2480873-F1D1-E846-A42A-52474C1D4BEC}" dt="2020-01-08T20:09:11.830" v="2708" actId="207"/>
          <ac:spMkLst>
            <pc:docMk/>
            <pc:sldMk cId="899613046" sldId="276"/>
            <ac:spMk id="3" creationId="{5751A7E2-EE8B-564E-A13A-BCDF2391717C}"/>
          </ac:spMkLst>
        </pc:spChg>
      </pc:sldChg>
      <pc:sldChg chg="addSp modSp add">
        <pc:chgData name="Christina Reeder Ryborg Jørgensen (chrj)" userId="cfe37848-497f-48ce-a62e-efd08369126e" providerId="ADAL" clId="{F2480873-F1D1-E846-A42A-52474C1D4BEC}" dt="2020-01-08T19:54:18.988" v="2702" actId="1076"/>
        <pc:sldMkLst>
          <pc:docMk/>
          <pc:sldMk cId="1466542778" sldId="277"/>
        </pc:sldMkLst>
        <pc:spChg chg="mod">
          <ac:chgData name="Christina Reeder Ryborg Jørgensen (chrj)" userId="cfe37848-497f-48ce-a62e-efd08369126e" providerId="ADAL" clId="{F2480873-F1D1-E846-A42A-52474C1D4BEC}" dt="2020-01-08T19:25:06.626" v="2696" actId="20577"/>
          <ac:spMkLst>
            <pc:docMk/>
            <pc:sldMk cId="1466542778" sldId="277"/>
            <ac:spMk id="2" creationId="{41AE1CF1-D7AC-FA4C-8FE5-4E03355793B3}"/>
          </ac:spMkLst>
        </pc:spChg>
        <pc:spChg chg="mod">
          <ac:chgData name="Christina Reeder Ryborg Jørgensen (chrj)" userId="cfe37848-497f-48ce-a62e-efd08369126e" providerId="ADAL" clId="{F2480873-F1D1-E846-A42A-52474C1D4BEC}" dt="2020-01-08T19:53:49.843" v="2701" actId="14100"/>
          <ac:spMkLst>
            <pc:docMk/>
            <pc:sldMk cId="1466542778" sldId="277"/>
            <ac:spMk id="3" creationId="{05242478-5363-0F4C-B7A6-7F8E2B5D3471}"/>
          </ac:spMkLst>
        </pc:spChg>
        <pc:graphicFrameChg chg="add mod">
          <ac:chgData name="Christina Reeder Ryborg Jørgensen (chrj)" userId="cfe37848-497f-48ce-a62e-efd08369126e" providerId="ADAL" clId="{F2480873-F1D1-E846-A42A-52474C1D4BEC}" dt="2020-01-08T19:54:18.988" v="2702" actId="1076"/>
          <ac:graphicFrameMkLst>
            <pc:docMk/>
            <pc:sldMk cId="1466542778" sldId="277"/>
            <ac:graphicFrameMk id="4" creationId="{4FD1F791-9692-184B-B467-66AA9AC9378E}"/>
          </ac:graphicFrameMkLst>
        </pc:graphicFrameChg>
      </pc:sldChg>
    </pc:docChg>
  </pc:docChgLst>
  <pc:docChgLst>
    <pc:chgData name="Christina Reeder Ryborg Jørgensen" userId="cfe37848-497f-48ce-a62e-efd08369126e" providerId="ADAL" clId="{F2480873-F1D1-E846-A42A-52474C1D4BEC}"/>
    <pc:docChg chg="undo custSel addSld delSld modSld sldOrd">
      <pc:chgData name="Christina Reeder Ryborg Jørgensen" userId="cfe37848-497f-48ce-a62e-efd08369126e" providerId="ADAL" clId="{F2480873-F1D1-E846-A42A-52474C1D4BEC}" dt="2019-11-04T13:29:57.213" v="3876" actId="20577"/>
      <pc:docMkLst>
        <pc:docMk/>
      </pc:docMkLst>
      <pc:sldChg chg="modSp">
        <pc:chgData name="Christina Reeder Ryborg Jørgensen" userId="cfe37848-497f-48ce-a62e-efd08369126e" providerId="ADAL" clId="{F2480873-F1D1-E846-A42A-52474C1D4BEC}" dt="2019-11-04T10:22:09.588" v="13" actId="20577"/>
        <pc:sldMkLst>
          <pc:docMk/>
          <pc:sldMk cId="1187119806" sldId="257"/>
        </pc:sldMkLst>
        <pc:spChg chg="mod">
          <ac:chgData name="Christina Reeder Ryborg Jørgensen" userId="cfe37848-497f-48ce-a62e-efd08369126e" providerId="ADAL" clId="{F2480873-F1D1-E846-A42A-52474C1D4BEC}" dt="2019-11-04T10:22:09.588" v="13" actId="20577"/>
          <ac:spMkLst>
            <pc:docMk/>
            <pc:sldMk cId="1187119806" sldId="257"/>
            <ac:spMk id="2" creationId="{193E0F18-7E74-E54B-9DDE-F4FCEBABE33F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2:54:02.105" v="1775" actId="20577"/>
        <pc:sldMkLst>
          <pc:docMk/>
          <pc:sldMk cId="1256914205" sldId="258"/>
        </pc:sldMkLst>
        <pc:spChg chg="mod">
          <ac:chgData name="Christina Reeder Ryborg Jørgensen" userId="cfe37848-497f-48ce-a62e-efd08369126e" providerId="ADAL" clId="{F2480873-F1D1-E846-A42A-52474C1D4BEC}" dt="2019-11-04T12:54:02.105" v="1775" actId="20577"/>
          <ac:spMkLst>
            <pc:docMk/>
            <pc:sldMk cId="1256914205" sldId="258"/>
            <ac:spMk id="3" creationId="{B40BD497-F679-404C-9CBE-8F8C6A981AC3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0:59:57.383" v="1330" actId="20577"/>
        <pc:sldMkLst>
          <pc:docMk/>
          <pc:sldMk cId="634140355" sldId="259"/>
        </pc:sldMkLst>
        <pc:spChg chg="mod">
          <ac:chgData name="Christina Reeder Ryborg Jørgensen" userId="cfe37848-497f-48ce-a62e-efd08369126e" providerId="ADAL" clId="{F2480873-F1D1-E846-A42A-52474C1D4BEC}" dt="2019-11-04T10:59:57.383" v="1330" actId="20577"/>
          <ac:spMkLst>
            <pc:docMk/>
            <pc:sldMk cId="634140355" sldId="259"/>
            <ac:spMk id="3" creationId="{1C35CC51-6524-B14E-A7EB-3A4676962DD7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0:25:32.258" v="192" actId="20577"/>
        <pc:sldMkLst>
          <pc:docMk/>
          <pc:sldMk cId="3625608791" sldId="260"/>
        </pc:sldMkLst>
        <pc:spChg chg="mod">
          <ac:chgData name="Christina Reeder Ryborg Jørgensen" userId="cfe37848-497f-48ce-a62e-efd08369126e" providerId="ADAL" clId="{F2480873-F1D1-E846-A42A-52474C1D4BEC}" dt="2019-11-04T10:23:51.679" v="42" actId="20577"/>
          <ac:spMkLst>
            <pc:docMk/>
            <pc:sldMk cId="3625608791" sldId="260"/>
            <ac:spMk id="2" creationId="{60C6E851-D5FF-704B-A6ED-CFD1543906CB}"/>
          </ac:spMkLst>
        </pc:spChg>
        <pc:spChg chg="mod">
          <ac:chgData name="Christina Reeder Ryborg Jørgensen" userId="cfe37848-497f-48ce-a62e-efd08369126e" providerId="ADAL" clId="{F2480873-F1D1-E846-A42A-52474C1D4BEC}" dt="2019-11-04T10:25:32.258" v="192" actId="20577"/>
          <ac:spMkLst>
            <pc:docMk/>
            <pc:sldMk cId="3625608791" sldId="260"/>
            <ac:spMk id="4" creationId="{724DA52A-E803-D34D-BB7D-14894B0E7BC9}"/>
          </ac:spMkLst>
        </pc:spChg>
      </pc:sldChg>
      <pc:sldChg chg="addSp delSp modSp">
        <pc:chgData name="Christina Reeder Ryborg Jørgensen" userId="cfe37848-497f-48ce-a62e-efd08369126e" providerId="ADAL" clId="{F2480873-F1D1-E846-A42A-52474C1D4BEC}" dt="2019-11-04T11:00:41.281" v="1359" actId="20577"/>
        <pc:sldMkLst>
          <pc:docMk/>
          <pc:sldMk cId="1905712507" sldId="261"/>
        </pc:sldMkLst>
        <pc:spChg chg="mod">
          <ac:chgData name="Christina Reeder Ryborg Jørgensen" userId="cfe37848-497f-48ce-a62e-efd08369126e" providerId="ADAL" clId="{F2480873-F1D1-E846-A42A-52474C1D4BEC}" dt="2019-11-04T11:00:41.281" v="1359" actId="20577"/>
          <ac:spMkLst>
            <pc:docMk/>
            <pc:sldMk cId="1905712507" sldId="261"/>
            <ac:spMk id="2" creationId="{9224208C-DE7D-9748-A3D7-39BAEDB6C034}"/>
          </ac:spMkLst>
        </pc:spChg>
        <pc:spChg chg="mod">
          <ac:chgData name="Christina Reeder Ryborg Jørgensen" userId="cfe37848-497f-48ce-a62e-efd08369126e" providerId="ADAL" clId="{F2480873-F1D1-E846-A42A-52474C1D4BEC}" dt="2019-11-04T10:32:24.617" v="304" actId="20577"/>
          <ac:spMkLst>
            <pc:docMk/>
            <pc:sldMk cId="1905712507" sldId="261"/>
            <ac:spMk id="3" creationId="{F1EDEB30-AA81-CF4F-BF5A-3FD43CE5BB30}"/>
          </ac:spMkLst>
        </pc:spChg>
        <pc:spChg chg="add del mod">
          <ac:chgData name="Christina Reeder Ryborg Jørgensen" userId="cfe37848-497f-48ce-a62e-efd08369126e" providerId="ADAL" clId="{F2480873-F1D1-E846-A42A-52474C1D4BEC}" dt="2019-11-04T10:32:29.520" v="306"/>
          <ac:spMkLst>
            <pc:docMk/>
            <pc:sldMk cId="1905712507" sldId="261"/>
            <ac:spMk id="4" creationId="{058ECF7F-990A-BE45-A1B2-AE831E61D21C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3:09:35.619" v="2646" actId="27636"/>
        <pc:sldMkLst>
          <pc:docMk/>
          <pc:sldMk cId="1660106287" sldId="262"/>
        </pc:sldMkLst>
        <pc:spChg chg="mod">
          <ac:chgData name="Christina Reeder Ryborg Jørgensen" userId="cfe37848-497f-48ce-a62e-efd08369126e" providerId="ADAL" clId="{F2480873-F1D1-E846-A42A-52474C1D4BEC}" dt="2019-11-04T10:36:18.382" v="489" actId="20577"/>
          <ac:spMkLst>
            <pc:docMk/>
            <pc:sldMk cId="1660106287" sldId="262"/>
            <ac:spMk id="2" creationId="{A4DD8C71-1F71-624B-A324-D9B9BF7629D2}"/>
          </ac:spMkLst>
        </pc:spChg>
        <pc:spChg chg="mod">
          <ac:chgData name="Christina Reeder Ryborg Jørgensen" userId="cfe37848-497f-48ce-a62e-efd08369126e" providerId="ADAL" clId="{F2480873-F1D1-E846-A42A-52474C1D4BEC}" dt="2019-11-04T10:36:25.212" v="504" actId="20577"/>
          <ac:spMkLst>
            <pc:docMk/>
            <pc:sldMk cId="1660106287" sldId="262"/>
            <ac:spMk id="3" creationId="{C02D2930-A1B7-0748-BB1C-B651DA0C960B}"/>
          </ac:spMkLst>
        </pc:spChg>
        <pc:spChg chg="mod">
          <ac:chgData name="Christina Reeder Ryborg Jørgensen" userId="cfe37848-497f-48ce-a62e-efd08369126e" providerId="ADAL" clId="{F2480873-F1D1-E846-A42A-52474C1D4BEC}" dt="2019-11-04T13:09:35.619" v="2646" actId="27636"/>
          <ac:spMkLst>
            <pc:docMk/>
            <pc:sldMk cId="1660106287" sldId="262"/>
            <ac:spMk id="4" creationId="{CFD0A93D-BDD4-874B-B017-8DC4B8A00416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3:18:34.578" v="3130" actId="20577"/>
        <pc:sldMkLst>
          <pc:docMk/>
          <pc:sldMk cId="4248624969" sldId="263"/>
        </pc:sldMkLst>
        <pc:spChg chg="mod">
          <ac:chgData name="Christina Reeder Ryborg Jørgensen" userId="cfe37848-497f-48ce-a62e-efd08369126e" providerId="ADAL" clId="{F2480873-F1D1-E846-A42A-52474C1D4BEC}" dt="2019-11-04T12:51:37.678" v="1657" actId="20577"/>
          <ac:spMkLst>
            <pc:docMk/>
            <pc:sldMk cId="4248624969" sldId="263"/>
            <ac:spMk id="2" creationId="{4F1F46D2-C312-3A49-ACE6-D8D8B408880E}"/>
          </ac:spMkLst>
        </pc:spChg>
        <pc:spChg chg="mod">
          <ac:chgData name="Christina Reeder Ryborg Jørgensen" userId="cfe37848-497f-48ce-a62e-efd08369126e" providerId="ADAL" clId="{F2480873-F1D1-E846-A42A-52474C1D4BEC}" dt="2019-11-04T13:18:34.578" v="3130" actId="20577"/>
          <ac:spMkLst>
            <pc:docMk/>
            <pc:sldMk cId="4248624969" sldId="263"/>
            <ac:spMk id="3" creationId="{0F25B4EC-FEBD-0A4C-94BC-852741A16056}"/>
          </ac:spMkLst>
        </pc:spChg>
      </pc:sldChg>
      <pc:sldChg chg="modSp">
        <pc:chgData name="Christina Reeder Ryborg Jørgensen" userId="cfe37848-497f-48ce-a62e-efd08369126e" providerId="ADAL" clId="{F2480873-F1D1-E846-A42A-52474C1D4BEC}" dt="2019-11-04T13:28:40.003" v="3775" actId="5793"/>
        <pc:sldMkLst>
          <pc:docMk/>
          <pc:sldMk cId="3556706816" sldId="264"/>
        </pc:sldMkLst>
        <pc:spChg chg="mod">
          <ac:chgData name="Christina Reeder Ryborg Jørgensen" userId="cfe37848-497f-48ce-a62e-efd08369126e" providerId="ADAL" clId="{F2480873-F1D1-E846-A42A-52474C1D4BEC}" dt="2019-11-04T13:28:40.003" v="3775" actId="5793"/>
          <ac:spMkLst>
            <pc:docMk/>
            <pc:sldMk cId="3556706816" sldId="264"/>
            <ac:spMk id="2" creationId="{8ADEC15C-0341-D64A-8C59-96CCF0BA321C}"/>
          </ac:spMkLst>
        </pc:spChg>
        <pc:spChg chg="mod">
          <ac:chgData name="Christina Reeder Ryborg Jørgensen" userId="cfe37848-497f-48ce-a62e-efd08369126e" providerId="ADAL" clId="{F2480873-F1D1-E846-A42A-52474C1D4BEC}" dt="2019-11-04T13:12:26.157" v="2863" actId="20577"/>
          <ac:spMkLst>
            <pc:docMk/>
            <pc:sldMk cId="3556706816" sldId="264"/>
            <ac:spMk id="4" creationId="{859100F2-18E3-B54C-8798-2830A3A76CA8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0:57:41.499" v="1303" actId="20577"/>
        <pc:sldMkLst>
          <pc:docMk/>
          <pc:sldMk cId="2406331303" sldId="266"/>
        </pc:sldMkLst>
        <pc:spChg chg="mod">
          <ac:chgData name="Christina Reeder Ryborg Jørgensen" userId="cfe37848-497f-48ce-a62e-efd08369126e" providerId="ADAL" clId="{F2480873-F1D1-E846-A42A-52474C1D4BEC}" dt="2019-11-04T10:39:50.824" v="619" actId="20577"/>
          <ac:spMkLst>
            <pc:docMk/>
            <pc:sldMk cId="2406331303" sldId="266"/>
            <ac:spMk id="2" creationId="{609DAEE4-9F4C-844C-BE68-7603983DE614}"/>
          </ac:spMkLst>
        </pc:spChg>
        <pc:spChg chg="mod">
          <ac:chgData name="Christina Reeder Ryborg Jørgensen" userId="cfe37848-497f-48ce-a62e-efd08369126e" providerId="ADAL" clId="{F2480873-F1D1-E846-A42A-52474C1D4BEC}" dt="2019-11-04T10:57:41.499" v="1303" actId="20577"/>
          <ac:spMkLst>
            <pc:docMk/>
            <pc:sldMk cId="2406331303" sldId="266"/>
            <ac:spMk id="3" creationId="{2AC7C6E7-6713-4C4C-8421-CA64104EFC7F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0:51:09.683" v="1136" actId="20577"/>
        <pc:sldMkLst>
          <pc:docMk/>
          <pc:sldMk cId="1026462738" sldId="267"/>
        </pc:sldMkLst>
        <pc:spChg chg="mod">
          <ac:chgData name="Christina Reeder Ryborg Jørgensen" userId="cfe37848-497f-48ce-a62e-efd08369126e" providerId="ADAL" clId="{F2480873-F1D1-E846-A42A-52474C1D4BEC}" dt="2019-11-04T10:48:08.370" v="1033" actId="20577"/>
          <ac:spMkLst>
            <pc:docMk/>
            <pc:sldMk cId="1026462738" sldId="267"/>
            <ac:spMk id="2" creationId="{37371D6C-7845-DA49-9454-B4C0D824837E}"/>
          </ac:spMkLst>
        </pc:spChg>
        <pc:spChg chg="mod">
          <ac:chgData name="Christina Reeder Ryborg Jørgensen" userId="cfe37848-497f-48ce-a62e-efd08369126e" providerId="ADAL" clId="{F2480873-F1D1-E846-A42A-52474C1D4BEC}" dt="2019-11-04T10:51:09.683" v="1136" actId="20577"/>
          <ac:spMkLst>
            <pc:docMk/>
            <pc:sldMk cId="1026462738" sldId="267"/>
            <ac:spMk id="3" creationId="{A4D67D08-CCC1-1245-BFE8-783E164051CC}"/>
          </ac:spMkLst>
        </pc:spChg>
      </pc:sldChg>
      <pc:sldChg chg="modSp add del">
        <pc:chgData name="Christina Reeder Ryborg Jørgensen" userId="cfe37848-497f-48ce-a62e-efd08369126e" providerId="ADAL" clId="{F2480873-F1D1-E846-A42A-52474C1D4BEC}" dt="2019-11-04T10:47:20.982" v="1016" actId="2696"/>
        <pc:sldMkLst>
          <pc:docMk/>
          <pc:sldMk cId="2489366883" sldId="267"/>
        </pc:sldMkLst>
        <pc:spChg chg="mod">
          <ac:chgData name="Christina Reeder Ryborg Jørgensen" userId="cfe37848-497f-48ce-a62e-efd08369126e" providerId="ADAL" clId="{F2480873-F1D1-E846-A42A-52474C1D4BEC}" dt="2019-11-04T10:47:00.349" v="1015" actId="20577"/>
          <ac:spMkLst>
            <pc:docMk/>
            <pc:sldMk cId="2489366883" sldId="267"/>
            <ac:spMk id="2" creationId="{D9A44D47-1AB6-F741-9123-B1E43EBCEFD8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3:20:18.511" v="3283" actId="20577"/>
        <pc:sldMkLst>
          <pc:docMk/>
          <pc:sldMk cId="498443466" sldId="268"/>
        </pc:sldMkLst>
        <pc:spChg chg="mod">
          <ac:chgData name="Christina Reeder Ryborg Jørgensen" userId="cfe37848-497f-48ce-a62e-efd08369126e" providerId="ADAL" clId="{F2480873-F1D1-E846-A42A-52474C1D4BEC}" dt="2019-11-04T12:52:11.248" v="1689" actId="20577"/>
          <ac:spMkLst>
            <pc:docMk/>
            <pc:sldMk cId="498443466" sldId="268"/>
            <ac:spMk id="2" creationId="{DB52D568-122A-194C-9B46-D04EC9952CB3}"/>
          </ac:spMkLst>
        </pc:spChg>
        <pc:spChg chg="mod">
          <ac:chgData name="Christina Reeder Ryborg Jørgensen" userId="cfe37848-497f-48ce-a62e-efd08369126e" providerId="ADAL" clId="{F2480873-F1D1-E846-A42A-52474C1D4BEC}" dt="2019-11-04T13:20:18.511" v="3283" actId="20577"/>
          <ac:spMkLst>
            <pc:docMk/>
            <pc:sldMk cId="498443466" sldId="268"/>
            <ac:spMk id="3" creationId="{FD4AF788-78AA-D142-885B-A2D408987901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3:24:25.012" v="3517" actId="20577"/>
        <pc:sldMkLst>
          <pc:docMk/>
          <pc:sldMk cId="3516504587" sldId="269"/>
        </pc:sldMkLst>
        <pc:spChg chg="mod">
          <ac:chgData name="Christina Reeder Ryborg Jørgensen" userId="cfe37848-497f-48ce-a62e-efd08369126e" providerId="ADAL" clId="{F2480873-F1D1-E846-A42A-52474C1D4BEC}" dt="2019-11-04T12:52:28.582" v="1717" actId="20577"/>
          <ac:spMkLst>
            <pc:docMk/>
            <pc:sldMk cId="3516504587" sldId="269"/>
            <ac:spMk id="2" creationId="{297C2113-5717-B44F-BA49-735674FFA558}"/>
          </ac:spMkLst>
        </pc:spChg>
        <pc:spChg chg="mod">
          <ac:chgData name="Christina Reeder Ryborg Jørgensen" userId="cfe37848-497f-48ce-a62e-efd08369126e" providerId="ADAL" clId="{F2480873-F1D1-E846-A42A-52474C1D4BEC}" dt="2019-11-04T13:24:25.012" v="3517" actId="20577"/>
          <ac:spMkLst>
            <pc:docMk/>
            <pc:sldMk cId="3516504587" sldId="269"/>
            <ac:spMk id="3" creationId="{31F84221-223A-7A48-AC73-E11EC26C1C7B}"/>
          </ac:spMkLst>
        </pc:spChg>
      </pc:sldChg>
      <pc:sldChg chg="addSp delSp modSp add ord">
        <pc:chgData name="Christina Reeder Ryborg Jørgensen" userId="cfe37848-497f-48ce-a62e-efd08369126e" providerId="ADAL" clId="{F2480873-F1D1-E846-A42A-52474C1D4BEC}" dt="2019-11-04T13:16:30.123" v="2989" actId="1076"/>
        <pc:sldMkLst>
          <pc:docMk/>
          <pc:sldMk cId="500951500" sldId="270"/>
        </pc:sldMkLst>
        <pc:spChg chg="mod">
          <ac:chgData name="Christina Reeder Ryborg Jørgensen" userId="cfe37848-497f-48ce-a62e-efd08369126e" providerId="ADAL" clId="{F2480873-F1D1-E846-A42A-52474C1D4BEC}" dt="2019-11-04T12:52:43.533" v="1741" actId="20577"/>
          <ac:spMkLst>
            <pc:docMk/>
            <pc:sldMk cId="500951500" sldId="270"/>
            <ac:spMk id="2" creationId="{7E0D8023-F22A-4F4E-80D5-49F7DBDC33CE}"/>
          </ac:spMkLst>
        </pc:spChg>
        <pc:spChg chg="mod">
          <ac:chgData name="Christina Reeder Ryborg Jørgensen" userId="cfe37848-497f-48ce-a62e-efd08369126e" providerId="ADAL" clId="{F2480873-F1D1-E846-A42A-52474C1D4BEC}" dt="2019-11-04T13:16:30.123" v="2989" actId="1076"/>
          <ac:spMkLst>
            <pc:docMk/>
            <pc:sldMk cId="500951500" sldId="270"/>
            <ac:spMk id="3" creationId="{1F5E4F29-38E8-3945-8F74-93C14CDBF46A}"/>
          </ac:spMkLst>
        </pc:spChg>
        <pc:spChg chg="add del">
          <ac:chgData name="Christina Reeder Ryborg Jørgensen" userId="cfe37848-497f-48ce-a62e-efd08369126e" providerId="ADAL" clId="{F2480873-F1D1-E846-A42A-52474C1D4BEC}" dt="2019-11-04T12:53:16.772" v="1748"/>
          <ac:spMkLst>
            <pc:docMk/>
            <pc:sldMk cId="500951500" sldId="270"/>
            <ac:spMk id="4" creationId="{94D3D6C4-B464-2140-A0D1-A59893A48DB1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3:13:22.974" v="2945" actId="20577"/>
        <pc:sldMkLst>
          <pc:docMk/>
          <pc:sldMk cId="3255550884" sldId="271"/>
        </pc:sldMkLst>
        <pc:spChg chg="mod">
          <ac:chgData name="Christina Reeder Ryborg Jørgensen" userId="cfe37848-497f-48ce-a62e-efd08369126e" providerId="ADAL" clId="{F2480873-F1D1-E846-A42A-52474C1D4BEC}" dt="2019-11-04T13:04:31.974" v="2202" actId="20577"/>
          <ac:spMkLst>
            <pc:docMk/>
            <pc:sldMk cId="3255550884" sldId="271"/>
            <ac:spMk id="2" creationId="{F2453DCD-2C28-8444-B0F6-3691FC1E916E}"/>
          </ac:spMkLst>
        </pc:spChg>
        <pc:spChg chg="mod">
          <ac:chgData name="Christina Reeder Ryborg Jørgensen" userId="cfe37848-497f-48ce-a62e-efd08369126e" providerId="ADAL" clId="{F2480873-F1D1-E846-A42A-52474C1D4BEC}" dt="2019-11-04T13:13:22.974" v="2945" actId="20577"/>
          <ac:spMkLst>
            <pc:docMk/>
            <pc:sldMk cId="3255550884" sldId="271"/>
            <ac:spMk id="3" creationId="{AC0F8ABA-C7F5-2C4A-92A4-39678CFE2AD3}"/>
          </ac:spMkLst>
        </pc:spChg>
      </pc:sldChg>
      <pc:sldChg chg="modSp add">
        <pc:chgData name="Christina Reeder Ryborg Jørgensen" userId="cfe37848-497f-48ce-a62e-efd08369126e" providerId="ADAL" clId="{F2480873-F1D1-E846-A42A-52474C1D4BEC}" dt="2019-11-04T13:29:57.213" v="3876" actId="20577"/>
        <pc:sldMkLst>
          <pc:docMk/>
          <pc:sldMk cId="1276315115" sldId="272"/>
        </pc:sldMkLst>
        <pc:spChg chg="mod">
          <ac:chgData name="Christina Reeder Ryborg Jørgensen" userId="cfe37848-497f-48ce-a62e-efd08369126e" providerId="ADAL" clId="{F2480873-F1D1-E846-A42A-52474C1D4BEC}" dt="2019-11-04T13:24:57.412" v="3529" actId="20577"/>
          <ac:spMkLst>
            <pc:docMk/>
            <pc:sldMk cId="1276315115" sldId="272"/>
            <ac:spMk id="2" creationId="{9299FCBA-CCA5-7948-9F27-561BB9E60DEB}"/>
          </ac:spMkLst>
        </pc:spChg>
        <pc:spChg chg="mod">
          <ac:chgData name="Christina Reeder Ryborg Jørgensen" userId="cfe37848-497f-48ce-a62e-efd08369126e" providerId="ADAL" clId="{F2480873-F1D1-E846-A42A-52474C1D4BEC}" dt="2019-11-04T13:29:57.213" v="3876" actId="20577"/>
          <ac:spMkLst>
            <pc:docMk/>
            <pc:sldMk cId="1276315115" sldId="272"/>
            <ac:spMk id="3" creationId="{3971FB61-7D8D-C64E-9618-6DD4F2C2D68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2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36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0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8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6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1CEC-4D2E-EF4D-AA12-7546EE88B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Faglig synergi på eux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6BB691-6628-414E-9F5F-FF8FB1446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Et pilotprojekt : tværfagligt samarbejde i EO</a:t>
            </a:r>
          </a:p>
        </p:txBody>
      </p:sp>
    </p:spTree>
    <p:extLst>
      <p:ext uri="{BB962C8B-B14F-4D97-AF65-F5344CB8AC3E}">
        <p14:creationId xmlns:p14="http://schemas.microsoft.com/office/powerpoint/2010/main" val="333386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F46D2-C312-3A49-ACE6-D8D8B408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Erfaringer? -&gt; styrker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25B4EC-FEBD-0A4C-94BC-852741A16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Vi kendte hinanden godt i forvejen på tværs</a:t>
            </a:r>
          </a:p>
          <a:p>
            <a:r>
              <a:rPr lang="da-DK" dirty="0"/>
              <a:t>gode personlige relationer</a:t>
            </a:r>
          </a:p>
          <a:p>
            <a:r>
              <a:rPr lang="da-DK" dirty="0"/>
              <a:t>tjek på bekendtgørelser og alle reglerne</a:t>
            </a:r>
          </a:p>
          <a:p>
            <a:r>
              <a:rPr lang="da-DK" dirty="0"/>
              <a:t>én tovholder</a:t>
            </a:r>
          </a:p>
          <a:p>
            <a:r>
              <a:rPr lang="da-DK" dirty="0"/>
              <a:t>stor vilje til eux som helhed og til at få projektet til at lykkes</a:t>
            </a:r>
          </a:p>
          <a:p>
            <a:r>
              <a:rPr lang="da-DK" dirty="0"/>
              <a:t>God og bred erfaring med eux som uddannelse hos de fleste lærere</a:t>
            </a:r>
          </a:p>
          <a:p>
            <a:r>
              <a:rPr lang="da-DK" dirty="0"/>
              <a:t>God evne til at mødes som dét, vi alle er: undervisere</a:t>
            </a:r>
          </a:p>
        </p:txBody>
      </p:sp>
    </p:spTree>
    <p:extLst>
      <p:ext uri="{BB962C8B-B14F-4D97-AF65-F5344CB8AC3E}">
        <p14:creationId xmlns:p14="http://schemas.microsoft.com/office/powerpoint/2010/main" val="424862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2D568-122A-194C-9B46-D04EC995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Erfaringer? -&gt; svagheder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4AF788-78AA-D142-885B-A2D408987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Manglende tid til udvikling</a:t>
            </a:r>
          </a:p>
          <a:p>
            <a:r>
              <a:rPr lang="da-DK" dirty="0"/>
              <a:t>grundfagslæreren uden stort kendskab til eux-opbygning -&gt; kræver tid</a:t>
            </a:r>
          </a:p>
          <a:p>
            <a:r>
              <a:rPr lang="da-DK" dirty="0"/>
              <a:t>Faglærere uden stort kendskab til grundfagets niveau -&gt; kræver tid</a:t>
            </a:r>
          </a:p>
          <a:p>
            <a:r>
              <a:rPr lang="da-DK" dirty="0"/>
              <a:t>Manglende kendskab til hinandens fagindhold</a:t>
            </a:r>
          </a:p>
          <a:p>
            <a:r>
              <a:rPr lang="da-DK" dirty="0"/>
              <a:t>mangel på fælles sprog, også omkring indhold og tilrettelæggelse af undervisning</a:t>
            </a:r>
          </a:p>
          <a:p>
            <a:r>
              <a:rPr lang="da-DK" dirty="0"/>
              <a:t>Usikkerhed over for et nyt samarbejde, der pludselig kræver undervisningstid og forandringer i praksis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844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D8023-F22A-4F4E-80D5-49F7DBDC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Erfaringer? -&gt; barrierer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5E4F29-38E8-3945-8F74-93C14CDBF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13867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manglende tid til planlægning, udveksling og udvikling</a:t>
            </a:r>
          </a:p>
          <a:p>
            <a:r>
              <a:rPr lang="da-DK" dirty="0"/>
              <a:t>forskellige fagligheder</a:t>
            </a:r>
          </a:p>
          <a:p>
            <a:r>
              <a:rPr lang="da-DK" dirty="0"/>
              <a:t>forskelligt sprog</a:t>
            </a:r>
          </a:p>
          <a:p>
            <a:r>
              <a:rPr lang="da-DK" dirty="0"/>
              <a:t>forskellige arbejdskulturer (skema, undervisning, målpinde, planlægning)</a:t>
            </a:r>
          </a:p>
          <a:p>
            <a:r>
              <a:rPr lang="da-DK" dirty="0"/>
              <a:t>Evt. manglende forståelse fra ledelseslag omkring ovenstående</a:t>
            </a:r>
          </a:p>
          <a:p>
            <a:r>
              <a:rPr lang="da-DK" dirty="0"/>
              <a:t>at vi lærer og udvikler så forskelligt</a:t>
            </a:r>
          </a:p>
          <a:p>
            <a:r>
              <a:rPr lang="da-DK" dirty="0"/>
              <a:t>Svært at finde fællesnævner for alle fag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095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2113-5717-B44F-BA49-735674FF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Erfaringer? -&gt; 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F84221-223A-7A48-AC73-E11EC26C1C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94890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styrkede personlige og faglige relationer</a:t>
            </a:r>
          </a:p>
          <a:p>
            <a:r>
              <a:rPr lang="da-DK" dirty="0"/>
              <a:t>styrket teamfølelse</a:t>
            </a:r>
          </a:p>
          <a:p>
            <a:r>
              <a:rPr lang="da-DK" dirty="0"/>
              <a:t>bedre fornemmelse for hinandens fag og fagligheder</a:t>
            </a:r>
          </a:p>
          <a:p>
            <a:r>
              <a:rPr lang="da-DK" dirty="0"/>
              <a:t>mere synergi – og med transfer til eleverne</a:t>
            </a:r>
          </a:p>
          <a:p>
            <a:r>
              <a:rPr lang="da-DK" dirty="0"/>
              <a:t>større sammenhæng i en kompleks uddannelse der ofte kan føles opsplittet, især for eleverne</a:t>
            </a:r>
          </a:p>
          <a:p>
            <a:r>
              <a:rPr lang="da-DK" dirty="0"/>
              <a:t>ændret undervisningspraksis i fx grundfag med større inddragelse af konkrete eksempler fra projekt</a:t>
            </a:r>
          </a:p>
          <a:p>
            <a:r>
              <a:rPr lang="da-DK" dirty="0"/>
              <a:t>Reel tværfaglighed og fornyet lyst til udveksling og udvikling – til gavn for eleverne!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50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EC15C-0341-D64A-8C59-96CCF0BA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 forstår jeg faktisk, hvad mit fag kan bruges til i virkeligheden! Og jeg er begyndt at inddrage eksemplerne i min undervisning…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028447-39B5-BC4A-80A1-A1CE7400BB5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a-DK" dirty="0"/>
              <a:t>Den deltagende kemilærer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59100F2-18E3-B54C-8798-2830A3A76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forudsætningen for, at eleverne oplever sammenhæng, mening og synergi, er, at underviserne gør det!</a:t>
            </a:r>
          </a:p>
        </p:txBody>
      </p:sp>
    </p:spTree>
    <p:extLst>
      <p:ext uri="{BB962C8B-B14F-4D97-AF65-F5344CB8AC3E}">
        <p14:creationId xmlns:p14="http://schemas.microsoft.com/office/powerpoint/2010/main" val="355670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E875F-1908-E14F-9357-A51FAECC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15338F-B5EA-B24F-A03F-9BEF136162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Det første ‘rigtige’ Eo-projekt skal planlægges nu -&gt; H1 foråret ‘20</a:t>
            </a:r>
          </a:p>
          <a:p>
            <a:r>
              <a:rPr lang="da-DK" dirty="0"/>
              <a:t>Nyt pilotprojekt -&gt; H2 foråret ‘20</a:t>
            </a:r>
          </a:p>
          <a:p>
            <a:r>
              <a:rPr lang="da-DK" dirty="0"/>
              <a:t>Forberedelse af </a:t>
            </a:r>
            <a:r>
              <a:rPr lang="da-DK" dirty="0" err="1"/>
              <a:t>eop</a:t>
            </a:r>
            <a:r>
              <a:rPr lang="da-DK" dirty="0"/>
              <a:t>-proces frem mod ‘22</a:t>
            </a:r>
          </a:p>
          <a:p>
            <a:r>
              <a:rPr lang="da-DK" dirty="0"/>
              <a:t>På sigt kører tre EO-projekter sideløbende hvert forår -&gt; stiller store krav til tværfaglig forståelse og vilje til samarbejde på lærerside, som helt nødvendigt skal understøttes fra ledelsesside med bevågenhed, tid, ressourcer &amp; sparring</a:t>
            </a:r>
          </a:p>
        </p:txBody>
      </p:sp>
    </p:spTree>
    <p:extLst>
      <p:ext uri="{BB962C8B-B14F-4D97-AF65-F5344CB8AC3E}">
        <p14:creationId xmlns:p14="http://schemas.microsoft.com/office/powerpoint/2010/main" val="255588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53DCD-2C28-8444-B0F6-3691FC1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 efterår ‘19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0F8ABA-C7F5-2C4A-92A4-39678CFE2A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Erhvervsfagene skal gøres mere synlige i projektet, evt. via cases fra de forskellige områder, så der kan differentieres</a:t>
            </a:r>
          </a:p>
          <a:p>
            <a:r>
              <a:rPr lang="da-DK" dirty="0"/>
              <a:t>Eleverne skal arbejde med problemstillinger og problemformuleringer -&gt; mere ejerskab</a:t>
            </a:r>
          </a:p>
          <a:p>
            <a:r>
              <a:rPr lang="da-DK" dirty="0"/>
              <a:t>Evt. andet emne end rust / korrosion</a:t>
            </a:r>
          </a:p>
          <a:p>
            <a:r>
              <a:rPr lang="da-DK" dirty="0"/>
              <a:t>Evt. flere grundfag med i projekt -&gt; fysik, matematik?</a:t>
            </a:r>
          </a:p>
          <a:p>
            <a:r>
              <a:rPr lang="da-DK" dirty="0"/>
              <a:t>Estimat for tidsforbrug på eo, både i grund- og erhvervsfag, skal implementeres i arbejdsplaner</a:t>
            </a:r>
          </a:p>
          <a:p>
            <a:r>
              <a:rPr lang="da-DK" dirty="0"/>
              <a:t>Fælles pædagogiske dage</a:t>
            </a:r>
          </a:p>
        </p:txBody>
      </p:sp>
    </p:spTree>
    <p:extLst>
      <p:ext uri="{BB962C8B-B14F-4D97-AF65-F5344CB8AC3E}">
        <p14:creationId xmlns:p14="http://schemas.microsoft.com/office/powerpoint/2010/main" val="325555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26F5-D123-7F42-A01F-2229B900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Virkeligheden januar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D9F763-DB60-6F4E-BF51-E83B31AA7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Måske kan vi få noget, der i alt fald </a:t>
            </a:r>
            <a:r>
              <a:rPr lang="da-DK" u="sng" dirty="0"/>
              <a:t>minder</a:t>
            </a:r>
            <a:r>
              <a:rPr lang="da-DK" dirty="0"/>
              <a:t> om cases fra erhvervsfagene, men……hør historien om Preben!</a:t>
            </a:r>
          </a:p>
          <a:p>
            <a:r>
              <a:rPr lang="da-DK" dirty="0"/>
              <a:t>Måske er eleverne først klar til mere selvstændighed omkring ejerskab (problemformuleringer) på H2?</a:t>
            </a:r>
          </a:p>
          <a:p>
            <a:r>
              <a:rPr lang="da-DK" dirty="0"/>
              <a:t>Vi vælger at fastholde emnet rust/korrosion </a:t>
            </a:r>
            <a:r>
              <a:rPr lang="da-DK" dirty="0" err="1"/>
              <a:t>pga</a:t>
            </a:r>
            <a:r>
              <a:rPr lang="da-DK" dirty="0"/>
              <a:t> mulighed for at forfine projektet + tidsmangel + H2-planer</a:t>
            </a:r>
          </a:p>
          <a:p>
            <a:r>
              <a:rPr lang="da-DK" dirty="0"/>
              <a:t>Vi fastholder kemi som det eneste grundfag.</a:t>
            </a:r>
          </a:p>
          <a:p>
            <a:r>
              <a:rPr lang="da-DK" dirty="0"/>
              <a:t>Tidsforbrug integreret i arbejdsplaner findes på grundfagssiden, men endnu ikke på eud-siden -&gt; næste skridt (kræver lederopmærksomhed og er på vej)</a:t>
            </a:r>
          </a:p>
          <a:p>
            <a:r>
              <a:rPr lang="da-DK" dirty="0"/>
              <a:t>½ pædagogisk dag til sommer</a:t>
            </a:r>
          </a:p>
        </p:txBody>
      </p:sp>
    </p:spTree>
    <p:extLst>
      <p:ext uri="{BB962C8B-B14F-4D97-AF65-F5344CB8AC3E}">
        <p14:creationId xmlns:p14="http://schemas.microsoft.com/office/powerpoint/2010/main" val="247140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F2517-C3EC-8B40-9156-FFC1758F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Virkeligheden januar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4A1E71-252F-384A-85C2-307F9C8F2B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2895600"/>
            <a:ext cx="10396882" cy="2478985"/>
          </a:xfrm>
        </p:spPr>
        <p:txBody>
          <a:bodyPr>
            <a:normAutofit fontScale="92500"/>
          </a:bodyPr>
          <a:lstStyle/>
          <a:p>
            <a:r>
              <a:rPr lang="da-DK" dirty="0"/>
              <a:t>Endnu ikke i gang (!!!), for arbejdsplanerne blev forsinkede, vi har nye kolleger &amp; den sidste lærer i teamet blev først ansat i i sidste uge! Så jeg indkalder til første møde 5 sekunder efter i dag!</a:t>
            </a:r>
          </a:p>
          <a:p>
            <a:r>
              <a:rPr lang="da-DK" dirty="0"/>
              <a:t>Planer om at fastholde H1-projekt </a:t>
            </a:r>
            <a:r>
              <a:rPr lang="da-DK" u="sng" dirty="0"/>
              <a:t>og</a:t>
            </a:r>
            <a:r>
              <a:rPr lang="da-DK" dirty="0"/>
              <a:t> udvikle h2-pilotprojekt med samme proces og sideløbende.</a:t>
            </a:r>
          </a:p>
          <a:p>
            <a:r>
              <a:rPr lang="da-DK" dirty="0"/>
              <a:t>Ambition om udarbejdelse af en progressionsplan på hele eo-området, som egentlig begynder helt fra gf1 (og også kobles til </a:t>
            </a:r>
            <a:r>
              <a:rPr lang="da-DK" dirty="0" err="1"/>
              <a:t>lup’en</a:t>
            </a:r>
            <a:r>
              <a:rPr lang="da-DK" dirty="0"/>
              <a:t>) –&gt; 20 timer allokeret til to undervisere dette forår.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530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E1CF1-D7AC-FA4C-8FE5-4E033557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 til h2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42478-5363-0F4C-B7A6-7F8E2B5D3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628776"/>
            <a:ext cx="10396881" cy="3745810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FD1F791-9692-184B-B467-66AA9AC93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21053"/>
              </p:ext>
            </p:extLst>
          </p:nvPr>
        </p:nvGraphicFramePr>
        <p:xfrm>
          <a:off x="2434318" y="1743375"/>
          <a:ext cx="6305549" cy="363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9791700" imgH="5638800" progId="Word.Document.12">
                  <p:embed/>
                </p:oleObj>
              </mc:Choice>
              <mc:Fallback>
                <p:oleObj name="Dokument" r:id="rId3" imgW="9791700" imgH="5638800" progId="Word.Documen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FD1F791-9692-184B-B467-66AA9AC93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318" y="1743375"/>
                        <a:ext cx="6305549" cy="363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4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E0F18-7E74-E54B-9DDE-F4FCEBAB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aktion? -&gt; To fluer med ét smæk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7EA020-EBA0-F248-B8A5-8C2929F416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Deltagelse i udviklingsforløb om faglig synergi på eux</a:t>
            </a:r>
          </a:p>
          <a:p>
            <a:r>
              <a:rPr lang="da-DK" dirty="0"/>
              <a:t>EO (erhvervsområdet) på eux, klar til implementering på de første hovedforløbshold fra foråret ‘20</a:t>
            </a:r>
          </a:p>
          <a:p>
            <a:r>
              <a:rPr lang="da-DK" dirty="0"/>
              <a:t>=&gt; et pilotprojekt omkring eo i foråret ‘19</a:t>
            </a:r>
          </a:p>
        </p:txBody>
      </p:sp>
    </p:spTree>
    <p:extLst>
      <p:ext uri="{BB962C8B-B14F-4D97-AF65-F5344CB8AC3E}">
        <p14:creationId xmlns:p14="http://schemas.microsoft.com/office/powerpoint/2010/main" val="118711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8F703-EF97-A549-A35B-09A1C736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Historien om…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EC1FAA-F0B0-9449-A1AE-17AA08BDC7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En ny kollega i teamet….lad os kalde ham </a:t>
            </a:r>
            <a:r>
              <a:rPr lang="da-DK" dirty="0" err="1"/>
              <a:t>preben</a:t>
            </a:r>
            <a:r>
              <a:rPr lang="da-DK" dirty="0"/>
              <a:t>….</a:t>
            </a:r>
          </a:p>
          <a:p>
            <a:r>
              <a:rPr lang="da-DK" dirty="0"/>
              <a:t>Preben spørger – lidt nervøs - til eo-projektet, som nogle har hvisket ham i øret om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810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8F4F5-6FB6-6349-8ED5-E46475B8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Historien om…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51A7E2-EE8B-564E-A13A-BCDF239171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>
                <a:solidFill>
                  <a:srgbClr val="0070C0"/>
                </a:solidFill>
              </a:rPr>
              <a:t>Preben: ”hvad er det for noget? Jeg regner med, at jeg bare gør, som jeg plejer, ikke?”</a:t>
            </a:r>
          </a:p>
          <a:p>
            <a:r>
              <a:rPr lang="da-DK" dirty="0"/>
              <a:t>Kaj: ”</a:t>
            </a:r>
            <a:r>
              <a:rPr lang="da-DK" dirty="0" err="1"/>
              <a:t>Njah</a:t>
            </a:r>
            <a:r>
              <a:rPr lang="da-DK" dirty="0"/>
              <a:t>…du skal tænke det, du plejer at undervise om korrosion, ind i det.”</a:t>
            </a:r>
          </a:p>
          <a:p>
            <a:r>
              <a:rPr lang="da-DK" dirty="0">
                <a:solidFill>
                  <a:srgbClr val="0070C0"/>
                </a:solidFill>
              </a:rPr>
              <a:t>Preben: ”Jeg plejer ikke at undervise om korrosion på dén måde.”</a:t>
            </a:r>
          </a:p>
          <a:p>
            <a:r>
              <a:rPr lang="da-DK" dirty="0"/>
              <a:t>Kaj: ”jamen, så kan du evt. tænke materialelære ind i det…?”</a:t>
            </a:r>
          </a:p>
          <a:p>
            <a:r>
              <a:rPr lang="da-DK" dirty="0">
                <a:solidFill>
                  <a:srgbClr val="0070C0"/>
                </a:solidFill>
              </a:rPr>
              <a:t>Preben: ”Materialelære findes ikke på dén måde mere, Kaj.”</a:t>
            </a:r>
          </a:p>
          <a:p>
            <a:r>
              <a:rPr lang="da-DK" dirty="0"/>
              <a:t>Kaj: ”Nå… men du har vel ydervæg og beklædning stadig…?”</a:t>
            </a:r>
          </a:p>
          <a:p>
            <a:r>
              <a:rPr lang="da-DK" dirty="0">
                <a:solidFill>
                  <a:srgbClr val="0070C0"/>
                </a:solidFill>
              </a:rPr>
              <a:t>Preben: ”Jo jo…det er rigtigt nok.”</a:t>
            </a:r>
          </a:p>
          <a:p>
            <a:r>
              <a:rPr lang="da-DK" dirty="0"/>
              <a:t>Kaj: ”Så skal du gemme din undervisning om dét og søm og skruer, der ruster osv. til den tid, hvor projektet skal køre…ok?”</a:t>
            </a:r>
          </a:p>
          <a:p>
            <a:r>
              <a:rPr lang="da-DK" dirty="0">
                <a:solidFill>
                  <a:srgbClr val="0070C0"/>
                </a:solidFill>
              </a:rPr>
              <a:t>Preben: ”Ok, dét kan jeg godt, tror jeg… Er det bare dét??”</a:t>
            </a:r>
          </a:p>
        </p:txBody>
      </p:sp>
    </p:spTree>
    <p:extLst>
      <p:ext uri="{BB962C8B-B14F-4D97-AF65-F5344CB8AC3E}">
        <p14:creationId xmlns:p14="http://schemas.microsoft.com/office/powerpoint/2010/main" val="89961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9FCBA-CCA5-7948-9F27-561BB9E6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Nøgleord &amp; gode råd?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71FB61-7D8D-C64E-9618-6DD4F2C2D6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Tid – en prioritet</a:t>
            </a:r>
          </a:p>
          <a:p>
            <a:r>
              <a:rPr lang="da-DK" dirty="0"/>
              <a:t>Vilje &amp; lyst &amp; rummelighed</a:t>
            </a:r>
          </a:p>
          <a:p>
            <a:r>
              <a:rPr lang="da-DK" dirty="0"/>
              <a:t>Opbakning fra ledelse</a:t>
            </a:r>
          </a:p>
          <a:p>
            <a:r>
              <a:rPr lang="da-DK" dirty="0"/>
              <a:t>én tovholder</a:t>
            </a:r>
          </a:p>
          <a:p>
            <a:r>
              <a:rPr lang="da-DK" dirty="0"/>
              <a:t>Forankring i alle afdelinger</a:t>
            </a:r>
          </a:p>
          <a:p>
            <a:r>
              <a:rPr lang="da-DK" dirty="0"/>
              <a:t>Brug kræfter på fællesnævnerne</a:t>
            </a:r>
          </a:p>
          <a:p>
            <a:r>
              <a:rPr lang="da-DK" dirty="0"/>
              <a:t>Fælles ramme: vi er alle undervisere og fælles om eleverne, som skal have den bedst mulige uddannelse!</a:t>
            </a:r>
          </a:p>
        </p:txBody>
      </p:sp>
    </p:spTree>
    <p:extLst>
      <p:ext uri="{BB962C8B-B14F-4D97-AF65-F5344CB8AC3E}">
        <p14:creationId xmlns:p14="http://schemas.microsoft.com/office/powerpoint/2010/main" val="127631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4593E-F3AC-804B-A18D-F472D4FF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første skridt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35CC51-6524-B14E-A7EB-3A4676962D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At Sætte sig ind i bekendtgørelse + diverse regler</a:t>
            </a:r>
          </a:p>
          <a:p>
            <a:r>
              <a:rPr lang="da-DK" dirty="0"/>
              <a:t>At Involvere ledelsen både for htx og eud</a:t>
            </a:r>
          </a:p>
          <a:p>
            <a:r>
              <a:rPr lang="da-DK" dirty="0"/>
              <a:t>At Indkalde til stormøde med koordinator, ledelse og de relevante fag- og grundfagslærere (</a:t>
            </a:r>
            <a:r>
              <a:rPr lang="da-DK" dirty="0" err="1"/>
              <a:t>nov</a:t>
            </a:r>
            <a:r>
              <a:rPr lang="da-DK" dirty="0"/>
              <a:t>/</a:t>
            </a:r>
            <a:r>
              <a:rPr lang="da-DK" dirty="0" err="1"/>
              <a:t>dec</a:t>
            </a:r>
            <a:r>
              <a:rPr lang="da-DK" dirty="0"/>
              <a:t> ‘18)</a:t>
            </a:r>
          </a:p>
          <a:p>
            <a:r>
              <a:rPr lang="da-DK" dirty="0"/>
              <a:t>Håbet var en bred forankring af projektet – og på sigt af hele eo</a:t>
            </a:r>
          </a:p>
        </p:txBody>
      </p:sp>
    </p:spTree>
    <p:extLst>
      <p:ext uri="{BB962C8B-B14F-4D97-AF65-F5344CB8AC3E}">
        <p14:creationId xmlns:p14="http://schemas.microsoft.com/office/powerpoint/2010/main" val="63414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6E851-D5FF-704B-A6ED-CFD15439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sad med følelsen af, at det hele sgu’ var lidt sort. Men så snakkede vi lidt sammen bagefter nede i værkstedet…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5D3AA4-3589-E64D-90D2-6ADCB8176C4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a-DK" dirty="0"/>
              <a:t>En af de deltagende faglærere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4DA52A-E803-D34D-BB7D-14894B0E7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Efter stormødet: en blanding af forvirring og mod på at prøve det af!</a:t>
            </a:r>
          </a:p>
        </p:txBody>
      </p:sp>
    </p:spTree>
    <p:extLst>
      <p:ext uri="{BB962C8B-B14F-4D97-AF65-F5344CB8AC3E}">
        <p14:creationId xmlns:p14="http://schemas.microsoft.com/office/powerpoint/2010/main" val="36256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4208C-DE7D-9748-A3D7-39BAEDB6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Møder, møder &amp; møder igen fra dec. ‘18 til feb. ‘19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EDEB30-AA81-CF4F-BF5A-3FD43CE5B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Møder på tværs af alle involverede</a:t>
            </a:r>
          </a:p>
          <a:p>
            <a:r>
              <a:rPr lang="da-DK" dirty="0"/>
              <a:t>Møder ml ledelse og koordinator</a:t>
            </a:r>
          </a:p>
          <a:p>
            <a:r>
              <a:rPr lang="da-DK" dirty="0"/>
              <a:t>Møder ml grundfagslærere</a:t>
            </a:r>
          </a:p>
          <a:p>
            <a:r>
              <a:rPr lang="da-DK" dirty="0"/>
              <a:t>Møder ml faglærere</a:t>
            </a:r>
          </a:p>
          <a:p>
            <a:r>
              <a:rPr lang="da-DK" dirty="0"/>
              <a:t>Møder ml alle lærere og koordinator</a:t>
            </a:r>
          </a:p>
          <a:p>
            <a:r>
              <a:rPr lang="da-DK" dirty="0"/>
              <a:t>Møder ml alle &amp; konsulent fra Eva</a:t>
            </a:r>
          </a:p>
        </p:txBody>
      </p:sp>
    </p:spTree>
    <p:extLst>
      <p:ext uri="{BB962C8B-B14F-4D97-AF65-F5344CB8AC3E}">
        <p14:creationId xmlns:p14="http://schemas.microsoft.com/office/powerpoint/2010/main" val="190571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DAEE4-9F4C-844C-BE68-7603983D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 i teamet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C7C6E7-6713-4C4C-8421-CA64104EFC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Samlæsning =&gt; Ét tema, ét grundfag (Kemi), alle erhvervsfag (byg, el, </a:t>
            </a:r>
            <a:r>
              <a:rPr lang="da-DK" dirty="0" err="1"/>
              <a:t>mek</a:t>
            </a:r>
            <a:r>
              <a:rPr lang="da-DK" dirty="0"/>
              <a:t>, smed)</a:t>
            </a:r>
          </a:p>
          <a:p>
            <a:r>
              <a:rPr lang="da-DK" dirty="0"/>
              <a:t>Den første overskrift: Arbejdsmiljø!</a:t>
            </a:r>
          </a:p>
          <a:p>
            <a:r>
              <a:rPr lang="da-DK" dirty="0"/>
              <a:t>Træbehandling, imprægnering, materialelære, spildprodukter, svejserøg, nyttevirkning, energiniveau, holdbarhed </a:t>
            </a:r>
            <a:r>
              <a:rPr lang="da-DK" dirty="0" err="1"/>
              <a:t>etc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 etc.</a:t>
            </a:r>
          </a:p>
          <a:p>
            <a:r>
              <a:rPr lang="da-DK" dirty="0"/>
              <a:t>Ca. 11/2 -&gt; epoxy! </a:t>
            </a:r>
          </a:p>
        </p:txBody>
      </p:sp>
    </p:spTree>
    <p:extLst>
      <p:ext uri="{BB962C8B-B14F-4D97-AF65-F5344CB8AC3E}">
        <p14:creationId xmlns:p14="http://schemas.microsoft.com/office/powerpoint/2010/main" val="240633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D8C71-1F71-624B-A324-D9B9BF76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Epoxy?? Vi i smedeafdelingen har ikke lige noget med epoxy i uddannelsen (…). Så ved ikke lige hvordan det skal komme ind i en opgave.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2D2930-A1B7-0748-BB1C-B651DA0C960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a-DK" dirty="0"/>
              <a:t>Smedefaglæreren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D0A93D-BDD4-874B-B017-8DC4B8A00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12/2:</a:t>
            </a:r>
          </a:p>
          <a:p>
            <a:r>
              <a:rPr lang="da-DK" dirty="0"/>
              <a:t>pyh! Synergi er svært!</a:t>
            </a:r>
          </a:p>
          <a:p>
            <a:r>
              <a:rPr lang="da-DK" dirty="0"/>
              <a:t>Kan vi overhovedet finde en fællesnævner?</a:t>
            </a:r>
          </a:p>
        </p:txBody>
      </p:sp>
    </p:spTree>
    <p:extLst>
      <p:ext uri="{BB962C8B-B14F-4D97-AF65-F5344CB8AC3E}">
        <p14:creationId xmlns:p14="http://schemas.microsoft.com/office/powerpoint/2010/main" val="166010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71D6C-7845-DA49-9454-B4C0D824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Kemilæreren: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D67D08-CCC1-1245-BFE8-783E164051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” Kemi C kan ikke være med på epoxy – det er for svært at håndtere, da det reagerer voldsomt med alt (inkl. sig selv) og det er langt over C-niveau (…) Det så nemmere ud ved første øjekast, beklager. Hvis det bliver epoxy, ved jeg derfor ikke hvad jeg skal/kan bidrage med. Mit forslag vil være korrosion.”</a:t>
            </a:r>
          </a:p>
          <a:p>
            <a:r>
              <a:rPr lang="da-DK" dirty="0"/>
              <a:t>”Det sværeste samspil for mig at se er med elektrikerne. jeg talte med Frank om at varmtvandsbeholdere kunne være en mulighed, og vi kan undersøge om en overgang fremmer rustdannelse.”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646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9C1ED-2A56-294E-9EA5-A825B7D1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Fællesnævner: Rust??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0BD497-F679-404C-9CBE-8F8C6A981A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794457"/>
            <a:ext cx="10399777" cy="331118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13/2 - Vores case: Et tværfagligt projekt om rust / korrosion</a:t>
            </a:r>
          </a:p>
          <a:p>
            <a:r>
              <a:rPr lang="da-DK" dirty="0"/>
              <a:t>Elevoplæg</a:t>
            </a:r>
          </a:p>
          <a:p>
            <a:r>
              <a:rPr lang="da-DK" dirty="0"/>
              <a:t>projektet fra uge 9 – uge 15 2019</a:t>
            </a:r>
          </a:p>
          <a:p>
            <a:r>
              <a:rPr lang="da-DK" dirty="0"/>
              <a:t>IP-tid til intro til projektskrivning</a:t>
            </a:r>
          </a:p>
          <a:p>
            <a:r>
              <a:rPr lang="da-DK" dirty="0"/>
              <a:t>Produkt er et skriftligt projekt og en mundtlig fremlæggelse</a:t>
            </a:r>
          </a:p>
          <a:p>
            <a:r>
              <a:rPr lang="da-DK" dirty="0"/>
              <a:t>Både sær- og overfaglige mål</a:t>
            </a:r>
          </a:p>
          <a:p>
            <a:r>
              <a:rPr lang="da-DK" dirty="0"/>
              <a:t>Evaluering juni ‘19.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914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vedbegivenhed">
  <a:themeElements>
    <a:clrScheme name="Hovedbegivenhed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ovedbegivenhed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vedbegivenhed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{5D727C4C-01AD-9B4E-AA86-CE1592288381}tf10001077</Template>
  <TotalTime>680</TotalTime>
  <Words>1304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Impact</vt:lpstr>
      <vt:lpstr>Hovedbegivenhed</vt:lpstr>
      <vt:lpstr>Dokument</vt:lpstr>
      <vt:lpstr>Faglig synergi på eux</vt:lpstr>
      <vt:lpstr>En aktion? -&gt; To fluer med ét smæk</vt:lpstr>
      <vt:lpstr>De første skridt</vt:lpstr>
      <vt:lpstr>Vi sad med følelsen af, at det hele sgu’ var lidt sort. Men så snakkede vi lidt sammen bagefter nede i værkstedet…</vt:lpstr>
      <vt:lpstr>Møder, møder &amp; møder igen fra dec. ‘18 til feb. ‘19</vt:lpstr>
      <vt:lpstr>Tema i teamet</vt:lpstr>
      <vt:lpstr>Epoxy?? Vi i smedeafdelingen har ikke lige noget med epoxy i uddannelsen (…). Så ved ikke lige hvordan det skal komme ind i en opgave.</vt:lpstr>
      <vt:lpstr>Kemilæreren:</vt:lpstr>
      <vt:lpstr>Fællesnævner: Rust??</vt:lpstr>
      <vt:lpstr>Erfaringer? -&gt; styrker</vt:lpstr>
      <vt:lpstr>Erfaringer? -&gt; svagheder</vt:lpstr>
      <vt:lpstr>Erfaringer? -&gt; barrierer</vt:lpstr>
      <vt:lpstr>Erfaringer? -&gt; muligheder</vt:lpstr>
      <vt:lpstr>Nu forstår jeg faktisk, hvad mit fag kan bruges til i virkeligheden! Og jeg er begyndt at inddrage eksemplerne i min undervisning…</vt:lpstr>
      <vt:lpstr>Fremtiden?</vt:lpstr>
      <vt:lpstr>Evaluering efterår ‘19</vt:lpstr>
      <vt:lpstr>Virkeligheden januar 2020</vt:lpstr>
      <vt:lpstr>Virkeligheden januar 2020</vt:lpstr>
      <vt:lpstr>Ide til h2</vt:lpstr>
      <vt:lpstr>Historien om…</vt:lpstr>
      <vt:lpstr>Historien om…</vt:lpstr>
      <vt:lpstr>Nøgleord &amp; gode råd?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synergi på eux</dc:title>
  <dc:creator>meistidk meistidk</dc:creator>
  <cp:lastModifiedBy>Katrine Tranberg-Hansen</cp:lastModifiedBy>
  <cp:revision>7</cp:revision>
  <dcterms:created xsi:type="dcterms:W3CDTF">2019-11-03T14:36:40Z</dcterms:created>
  <dcterms:modified xsi:type="dcterms:W3CDTF">2020-01-31T11:34:40Z</dcterms:modified>
</cp:coreProperties>
</file>