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8" r:id="rId5"/>
    <p:sldId id="347" r:id="rId6"/>
    <p:sldId id="351" r:id="rId7"/>
    <p:sldId id="348" r:id="rId8"/>
    <p:sldId id="349" r:id="rId9"/>
    <p:sldId id="310" r:id="rId10"/>
    <p:sldId id="352" r:id="rId11"/>
    <p:sldId id="314" r:id="rId12"/>
    <p:sldId id="354" r:id="rId13"/>
    <p:sldId id="350" r:id="rId14"/>
    <p:sldId id="345" r:id="rId15"/>
    <p:sldId id="346" r:id="rId16"/>
    <p:sldId id="316" r:id="rId17"/>
    <p:sldId id="353" r:id="rId18"/>
    <p:sldId id="355" r:id="rId19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a Rosendal Eskildsen" initials="PRE" lastIdx="21" clrIdx="0">
    <p:extLst>
      <p:ext uri="{19B8F6BF-5375-455C-9EA6-DF929625EA0E}">
        <p15:presenceInfo xmlns:p15="http://schemas.microsoft.com/office/powerpoint/2012/main" userId="S-1-5-21-3949705729-123418214-635218589-544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FC57F-403E-5393-CCF4-FEDBF5C100FD}" v="1" dt="2020-01-09T08:32:18.973"/>
    <p1510:client id="{4B879123-5929-B64B-6003-2B505443727D}" v="1539" dt="2020-01-08T09:07:32.205"/>
    <p1510:client id="{558CEE3B-BB83-450C-AB05-393885843120}" v="8" dt="2018-11-14T08:21:29.093"/>
    <p1510:client id="{7A9E6B02-A3D8-4865-AD66-632894F70888}" v="132" dt="2020-01-07T10:14:03.367"/>
    <p1510:client id="{B930B6A7-F62C-406B-9B25-1C78FFCE5743}" v="6" dt="2018-11-14T08:31:28.725"/>
    <p1510:client id="{FD718DA9-104E-5548-CFD9-B2F0DAA4D54C}" v="377" dt="2020-01-08T16:33:30.407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sten Heigren" userId="S::cah@rts.dk::be3eab8a-9268-447c-9adf-00e9b7bc2dfc" providerId="AD" clId="Web-{558CEE3B-BB83-450C-AB05-393885843120}"/>
    <pc:docChg chg="modSld">
      <pc:chgData name="Carsten Heigren" userId="S::cah@rts.dk::be3eab8a-9268-447c-9adf-00e9b7bc2dfc" providerId="AD" clId="Web-{558CEE3B-BB83-450C-AB05-393885843120}" dt="2018-11-14T08:23:58.379" v="49"/>
      <pc:docMkLst>
        <pc:docMk/>
      </pc:docMkLst>
      <pc:sldChg chg="modNotes">
        <pc:chgData name="Carsten Heigren" userId="S::cah@rts.dk::be3eab8a-9268-447c-9adf-00e9b7bc2dfc" providerId="AD" clId="Web-{558CEE3B-BB83-450C-AB05-393885843120}" dt="2018-11-14T08:18:46.526" v="1"/>
        <pc:sldMkLst>
          <pc:docMk/>
          <pc:sldMk cId="2455592685" sldId="310"/>
        </pc:sldMkLst>
      </pc:sldChg>
      <pc:sldChg chg="modNotes">
        <pc:chgData name="Carsten Heigren" userId="S::cah@rts.dk::be3eab8a-9268-447c-9adf-00e9b7bc2dfc" providerId="AD" clId="Web-{558CEE3B-BB83-450C-AB05-393885843120}" dt="2018-11-14T08:19:22.886" v="17"/>
        <pc:sldMkLst>
          <pc:docMk/>
          <pc:sldMk cId="2341427929" sldId="312"/>
        </pc:sldMkLst>
      </pc:sldChg>
      <pc:sldChg chg="modNotes">
        <pc:chgData name="Carsten Heigren" userId="S::cah@rts.dk::be3eab8a-9268-447c-9adf-00e9b7bc2dfc" providerId="AD" clId="Web-{558CEE3B-BB83-450C-AB05-393885843120}" dt="2018-11-14T08:19:14.027" v="14"/>
        <pc:sldMkLst>
          <pc:docMk/>
          <pc:sldMk cId="2791015366" sldId="313"/>
        </pc:sldMkLst>
      </pc:sldChg>
      <pc:sldChg chg="modSp modNotes">
        <pc:chgData name="Carsten Heigren" userId="S::cah@rts.dk::be3eab8a-9268-447c-9adf-00e9b7bc2dfc" providerId="AD" clId="Web-{558CEE3B-BB83-450C-AB05-393885843120}" dt="2018-11-14T08:21:30.968" v="41"/>
        <pc:sldMkLst>
          <pc:docMk/>
          <pc:sldMk cId="1011735273" sldId="314"/>
        </pc:sldMkLst>
        <pc:spChg chg="mod">
          <ac:chgData name="Carsten Heigren" userId="S::cah@rts.dk::be3eab8a-9268-447c-9adf-00e9b7bc2dfc" providerId="AD" clId="Web-{558CEE3B-BB83-450C-AB05-393885843120}" dt="2018-11-14T08:21:29.093" v="38" actId="20577"/>
          <ac:spMkLst>
            <pc:docMk/>
            <pc:sldMk cId="1011735273" sldId="314"/>
            <ac:spMk id="3" creationId="{00000000-0000-0000-0000-000000000000}"/>
          </ac:spMkLst>
        </pc:spChg>
      </pc:sldChg>
      <pc:sldChg chg="modNotes">
        <pc:chgData name="Carsten Heigren" userId="S::cah@rts.dk::be3eab8a-9268-447c-9adf-00e9b7bc2dfc" providerId="AD" clId="Web-{558CEE3B-BB83-450C-AB05-393885843120}" dt="2018-11-14T08:19:11.433" v="11"/>
        <pc:sldMkLst>
          <pc:docMk/>
          <pc:sldMk cId="975346884" sldId="315"/>
        </pc:sldMkLst>
      </pc:sldChg>
      <pc:sldChg chg="modNotes">
        <pc:chgData name="Carsten Heigren" userId="S::cah@rts.dk::be3eab8a-9268-447c-9adf-00e9b7bc2dfc" providerId="AD" clId="Web-{558CEE3B-BB83-450C-AB05-393885843120}" dt="2018-11-14T08:19:31.715" v="20"/>
        <pc:sldMkLst>
          <pc:docMk/>
          <pc:sldMk cId="3765384098" sldId="316"/>
        </pc:sldMkLst>
      </pc:sldChg>
      <pc:sldChg chg="modNotes">
        <pc:chgData name="Carsten Heigren" userId="S::cah@rts.dk::be3eab8a-9268-447c-9adf-00e9b7bc2dfc" providerId="AD" clId="Web-{558CEE3B-BB83-450C-AB05-393885843120}" dt="2018-11-14T08:19:40.449" v="23"/>
        <pc:sldMkLst>
          <pc:docMk/>
          <pc:sldMk cId="2282473626" sldId="318"/>
        </pc:sldMkLst>
      </pc:sldChg>
      <pc:sldChg chg="modNotes">
        <pc:chgData name="Carsten Heigren" userId="S::cah@rts.dk::be3eab8a-9268-447c-9adf-00e9b7bc2dfc" providerId="AD" clId="Web-{558CEE3B-BB83-450C-AB05-393885843120}" dt="2018-11-14T08:23:58.379" v="49"/>
        <pc:sldMkLst>
          <pc:docMk/>
          <pc:sldMk cId="2559547043" sldId="328"/>
        </pc:sldMkLst>
      </pc:sldChg>
    </pc:docChg>
  </pc:docChgLst>
  <pc:docChgLst>
    <pc:chgData name="Carsten Heigren" userId="S::cah@rts.dk::be3eab8a-9268-447c-9adf-00e9b7bc2dfc" providerId="AD" clId="Web-{7A9E6B02-A3D8-4865-AD66-632894F70888}"/>
    <pc:docChg chg="addSld delSld modSld sldOrd">
      <pc:chgData name="Carsten Heigren" userId="S::cah@rts.dk::be3eab8a-9268-447c-9adf-00e9b7bc2dfc" providerId="AD" clId="Web-{7A9E6B02-A3D8-4865-AD66-632894F70888}" dt="2020-01-07T10:14:03.367" v="124"/>
      <pc:docMkLst>
        <pc:docMk/>
      </pc:docMkLst>
      <pc:sldChg chg="modSp">
        <pc:chgData name="Carsten Heigren" userId="S::cah@rts.dk::be3eab8a-9268-447c-9adf-00e9b7bc2dfc" providerId="AD" clId="Web-{7A9E6B02-A3D8-4865-AD66-632894F70888}" dt="2020-01-07T09:59:44.030" v="10" actId="1076"/>
        <pc:sldMkLst>
          <pc:docMk/>
          <pc:sldMk cId="2455592685" sldId="310"/>
        </pc:sldMkLst>
        <pc:graphicFrameChg chg="mod">
          <ac:chgData name="Carsten Heigren" userId="S::cah@rts.dk::be3eab8a-9268-447c-9adf-00e9b7bc2dfc" providerId="AD" clId="Web-{7A9E6B02-A3D8-4865-AD66-632894F70888}" dt="2020-01-07T09:59:44.030" v="10" actId="1076"/>
          <ac:graphicFrameMkLst>
            <pc:docMk/>
            <pc:sldMk cId="2455592685" sldId="310"/>
            <ac:graphicFrameMk id="6" creationId="{00000000-0000-0000-0000-000000000000}"/>
          </ac:graphicFrameMkLst>
        </pc:graphicFrameChg>
      </pc:sldChg>
      <pc:sldChg chg="modSp">
        <pc:chgData name="Carsten Heigren" userId="S::cah@rts.dk::be3eab8a-9268-447c-9adf-00e9b7bc2dfc" providerId="AD" clId="Web-{7A9E6B02-A3D8-4865-AD66-632894F70888}" dt="2020-01-07T10:08:28.370" v="109" actId="1076"/>
        <pc:sldMkLst>
          <pc:docMk/>
          <pc:sldMk cId="3765384098" sldId="316"/>
        </pc:sldMkLst>
        <pc:spChg chg="mod">
          <ac:chgData name="Carsten Heigren" userId="S::cah@rts.dk::be3eab8a-9268-447c-9adf-00e9b7bc2dfc" providerId="AD" clId="Web-{7A9E6B02-A3D8-4865-AD66-632894F70888}" dt="2020-01-07T10:08:28.370" v="109" actId="1076"/>
          <ac:spMkLst>
            <pc:docMk/>
            <pc:sldMk cId="3765384098" sldId="316"/>
            <ac:spMk id="2" creationId="{00000000-0000-0000-0000-000000000000}"/>
          </ac:spMkLst>
        </pc:spChg>
        <pc:spChg chg="mod">
          <ac:chgData name="Carsten Heigren" userId="S::cah@rts.dk::be3eab8a-9268-447c-9adf-00e9b7bc2dfc" providerId="AD" clId="Web-{7A9E6B02-A3D8-4865-AD66-632894F70888}" dt="2020-01-07T10:08:17.057" v="107" actId="1076"/>
          <ac:spMkLst>
            <pc:docMk/>
            <pc:sldMk cId="3765384098" sldId="316"/>
            <ac:spMk id="8" creationId="{00000000-0000-0000-0000-000000000000}"/>
          </ac:spMkLst>
        </pc:spChg>
        <pc:graphicFrameChg chg="mod">
          <ac:chgData name="Carsten Heigren" userId="S::cah@rts.dk::be3eab8a-9268-447c-9adf-00e9b7bc2dfc" providerId="AD" clId="Web-{7A9E6B02-A3D8-4865-AD66-632894F70888}" dt="2020-01-07T10:08:12.307" v="106" actId="1076"/>
          <ac:graphicFrameMkLst>
            <pc:docMk/>
            <pc:sldMk cId="3765384098" sldId="316"/>
            <ac:graphicFrameMk id="5" creationId="{3A0381C8-8E06-436C-9D3C-FD5B34FCE784}"/>
          </ac:graphicFrameMkLst>
        </pc:graphicFrameChg>
        <pc:graphicFrameChg chg="mod modGraphic">
          <ac:chgData name="Carsten Heigren" userId="S::cah@rts.dk::be3eab8a-9268-447c-9adf-00e9b7bc2dfc" providerId="AD" clId="Web-{7A9E6B02-A3D8-4865-AD66-632894F70888}" dt="2020-01-07T10:08:24.042" v="108" actId="1076"/>
          <ac:graphicFrameMkLst>
            <pc:docMk/>
            <pc:sldMk cId="3765384098" sldId="316"/>
            <ac:graphicFrameMk id="20" creationId="{3A0381C8-8E06-436C-9D3C-FD5B34FCE784}"/>
          </ac:graphicFrameMkLst>
        </pc:graphicFrameChg>
      </pc:sldChg>
      <pc:sldChg chg="del">
        <pc:chgData name="Carsten Heigren" userId="S::cah@rts.dk::be3eab8a-9268-447c-9adf-00e9b7bc2dfc" providerId="AD" clId="Web-{7A9E6B02-A3D8-4865-AD66-632894F70888}" dt="2020-01-07T10:13:01.617" v="122"/>
        <pc:sldMkLst>
          <pc:docMk/>
          <pc:sldMk cId="1417084067" sldId="317"/>
        </pc:sldMkLst>
      </pc:sldChg>
      <pc:sldChg chg="del">
        <pc:chgData name="Carsten Heigren" userId="S::cah@rts.dk::be3eab8a-9268-447c-9adf-00e9b7bc2dfc" providerId="AD" clId="Web-{7A9E6B02-A3D8-4865-AD66-632894F70888}" dt="2020-01-07T10:13:01.617" v="123"/>
        <pc:sldMkLst>
          <pc:docMk/>
          <pc:sldMk cId="1096482290" sldId="319"/>
        </pc:sldMkLst>
      </pc:sldChg>
      <pc:sldChg chg="del">
        <pc:chgData name="Carsten Heigren" userId="S::cah@rts.dk::be3eab8a-9268-447c-9adf-00e9b7bc2dfc" providerId="AD" clId="Web-{7A9E6B02-A3D8-4865-AD66-632894F70888}" dt="2020-01-07T10:13:01.617" v="119"/>
        <pc:sldMkLst>
          <pc:docMk/>
          <pc:sldMk cId="2559547043" sldId="328"/>
        </pc:sldMkLst>
      </pc:sldChg>
      <pc:sldChg chg="del">
        <pc:chgData name="Carsten Heigren" userId="S::cah@rts.dk::be3eab8a-9268-447c-9adf-00e9b7bc2dfc" providerId="AD" clId="Web-{7A9E6B02-A3D8-4865-AD66-632894F70888}" dt="2020-01-07T10:13:01.617" v="121"/>
        <pc:sldMkLst>
          <pc:docMk/>
          <pc:sldMk cId="455708020" sldId="330"/>
        </pc:sldMkLst>
      </pc:sldChg>
      <pc:sldChg chg="del">
        <pc:chgData name="Carsten Heigren" userId="S::cah@rts.dk::be3eab8a-9268-447c-9adf-00e9b7bc2dfc" providerId="AD" clId="Web-{7A9E6B02-A3D8-4865-AD66-632894F70888}" dt="2020-01-07T10:13:01.617" v="120"/>
        <pc:sldMkLst>
          <pc:docMk/>
          <pc:sldMk cId="510715518" sldId="331"/>
        </pc:sldMkLst>
      </pc:sldChg>
      <pc:sldChg chg="del">
        <pc:chgData name="Carsten Heigren" userId="S::cah@rts.dk::be3eab8a-9268-447c-9adf-00e9b7bc2dfc" providerId="AD" clId="Web-{7A9E6B02-A3D8-4865-AD66-632894F70888}" dt="2020-01-07T10:13:01.602" v="118"/>
        <pc:sldMkLst>
          <pc:docMk/>
          <pc:sldMk cId="1206683107" sldId="332"/>
        </pc:sldMkLst>
      </pc:sldChg>
      <pc:sldChg chg="del">
        <pc:chgData name="Carsten Heigren" userId="S::cah@rts.dk::be3eab8a-9268-447c-9adf-00e9b7bc2dfc" providerId="AD" clId="Web-{7A9E6B02-A3D8-4865-AD66-632894F70888}" dt="2020-01-07T10:13:01.602" v="117"/>
        <pc:sldMkLst>
          <pc:docMk/>
          <pc:sldMk cId="2814481478" sldId="333"/>
        </pc:sldMkLst>
      </pc:sldChg>
      <pc:sldChg chg="del">
        <pc:chgData name="Carsten Heigren" userId="S::cah@rts.dk::be3eab8a-9268-447c-9adf-00e9b7bc2dfc" providerId="AD" clId="Web-{7A9E6B02-A3D8-4865-AD66-632894F70888}" dt="2020-01-07T10:13:01.602" v="116"/>
        <pc:sldMkLst>
          <pc:docMk/>
          <pc:sldMk cId="747600983" sldId="334"/>
        </pc:sldMkLst>
      </pc:sldChg>
      <pc:sldChg chg="del">
        <pc:chgData name="Carsten Heigren" userId="S::cah@rts.dk::be3eab8a-9268-447c-9adf-00e9b7bc2dfc" providerId="AD" clId="Web-{7A9E6B02-A3D8-4865-AD66-632894F70888}" dt="2020-01-07T10:13:01.602" v="115"/>
        <pc:sldMkLst>
          <pc:docMk/>
          <pc:sldMk cId="1746038106" sldId="335"/>
        </pc:sldMkLst>
      </pc:sldChg>
      <pc:sldChg chg="del">
        <pc:chgData name="Carsten Heigren" userId="S::cah@rts.dk::be3eab8a-9268-447c-9adf-00e9b7bc2dfc" providerId="AD" clId="Web-{7A9E6B02-A3D8-4865-AD66-632894F70888}" dt="2020-01-07T10:13:01.602" v="112"/>
        <pc:sldMkLst>
          <pc:docMk/>
          <pc:sldMk cId="906531781" sldId="336"/>
        </pc:sldMkLst>
      </pc:sldChg>
      <pc:sldChg chg="del">
        <pc:chgData name="Carsten Heigren" userId="S::cah@rts.dk::be3eab8a-9268-447c-9adf-00e9b7bc2dfc" providerId="AD" clId="Web-{7A9E6B02-A3D8-4865-AD66-632894F70888}" dt="2020-01-07T10:13:01.602" v="111"/>
        <pc:sldMkLst>
          <pc:docMk/>
          <pc:sldMk cId="2474709680" sldId="337"/>
        </pc:sldMkLst>
      </pc:sldChg>
      <pc:sldChg chg="del">
        <pc:chgData name="Carsten Heigren" userId="S::cah@rts.dk::be3eab8a-9268-447c-9adf-00e9b7bc2dfc" providerId="AD" clId="Web-{7A9E6B02-A3D8-4865-AD66-632894F70888}" dt="2020-01-07T10:13:01.602" v="110"/>
        <pc:sldMkLst>
          <pc:docMk/>
          <pc:sldMk cId="2895375418" sldId="338"/>
        </pc:sldMkLst>
      </pc:sldChg>
      <pc:sldChg chg="del">
        <pc:chgData name="Carsten Heigren" userId="S::cah@rts.dk::be3eab8a-9268-447c-9adf-00e9b7bc2dfc" providerId="AD" clId="Web-{7A9E6B02-A3D8-4865-AD66-632894F70888}" dt="2020-01-07T10:13:01.602" v="114"/>
        <pc:sldMkLst>
          <pc:docMk/>
          <pc:sldMk cId="2827256586" sldId="339"/>
        </pc:sldMkLst>
      </pc:sldChg>
      <pc:sldChg chg="del">
        <pc:chgData name="Carsten Heigren" userId="S::cah@rts.dk::be3eab8a-9268-447c-9adf-00e9b7bc2dfc" providerId="AD" clId="Web-{7A9E6B02-A3D8-4865-AD66-632894F70888}" dt="2020-01-07T10:13:01.602" v="113"/>
        <pc:sldMkLst>
          <pc:docMk/>
          <pc:sldMk cId="1035355748" sldId="340"/>
        </pc:sldMkLst>
      </pc:sldChg>
      <pc:sldChg chg="modSp mod modShow">
        <pc:chgData name="Carsten Heigren" userId="S::cah@rts.dk::be3eab8a-9268-447c-9adf-00e9b7bc2dfc" providerId="AD" clId="Web-{7A9E6B02-A3D8-4865-AD66-632894F70888}" dt="2020-01-07T10:02:55.294" v="29"/>
        <pc:sldMkLst>
          <pc:docMk/>
          <pc:sldMk cId="1171723782" sldId="342"/>
        </pc:sldMkLst>
        <pc:graphicFrameChg chg="mod">
          <ac:chgData name="Carsten Heigren" userId="S::cah@rts.dk::be3eab8a-9268-447c-9adf-00e9b7bc2dfc" providerId="AD" clId="Web-{7A9E6B02-A3D8-4865-AD66-632894F70888}" dt="2020-01-07T09:58:06.890" v="3" actId="1076"/>
          <ac:graphicFrameMkLst>
            <pc:docMk/>
            <pc:sldMk cId="1171723782" sldId="342"/>
            <ac:graphicFrameMk id="6" creationId="{00000000-0000-0000-0000-000000000000}"/>
          </ac:graphicFrameMkLst>
        </pc:graphicFrameChg>
      </pc:sldChg>
      <pc:sldChg chg="mod modShow">
        <pc:chgData name="Carsten Heigren" userId="S::cah@rts.dk::be3eab8a-9268-447c-9adf-00e9b7bc2dfc" providerId="AD" clId="Web-{7A9E6B02-A3D8-4865-AD66-632894F70888}" dt="2020-01-07T10:02:58.326" v="30"/>
        <pc:sldMkLst>
          <pc:docMk/>
          <pc:sldMk cId="458038788" sldId="343"/>
        </pc:sldMkLst>
      </pc:sldChg>
      <pc:sldChg chg="new del ord">
        <pc:chgData name="Carsten Heigren" userId="S::cah@rts.dk::be3eab8a-9268-447c-9adf-00e9b7bc2dfc" providerId="AD" clId="Web-{7A9E6B02-A3D8-4865-AD66-632894F70888}" dt="2020-01-07T10:14:03.367" v="124"/>
        <pc:sldMkLst>
          <pc:docMk/>
          <pc:sldMk cId="2787925844" sldId="344"/>
        </pc:sldMkLst>
      </pc:sldChg>
      <pc:sldChg chg="modSp add replId">
        <pc:chgData name="Carsten Heigren" userId="S::cah@rts.dk::be3eab8a-9268-447c-9adf-00e9b7bc2dfc" providerId="AD" clId="Web-{7A9E6B02-A3D8-4865-AD66-632894F70888}" dt="2020-01-07T10:04:36.340" v="83" actId="20577"/>
        <pc:sldMkLst>
          <pc:docMk/>
          <pc:sldMk cId="2088795806" sldId="345"/>
        </pc:sldMkLst>
        <pc:spChg chg="mod">
          <ac:chgData name="Carsten Heigren" userId="S::cah@rts.dk::be3eab8a-9268-447c-9adf-00e9b7bc2dfc" providerId="AD" clId="Web-{7A9E6B02-A3D8-4865-AD66-632894F70888}" dt="2020-01-07T10:04:11.403" v="37" actId="20577"/>
          <ac:spMkLst>
            <pc:docMk/>
            <pc:sldMk cId="2088795806" sldId="345"/>
            <ac:spMk id="3" creationId="{AFD9D852-834B-4F5F-99C2-23BA17F931C9}"/>
          </ac:spMkLst>
        </pc:spChg>
        <pc:spChg chg="mod">
          <ac:chgData name="Carsten Heigren" userId="S::cah@rts.dk::be3eab8a-9268-447c-9adf-00e9b7bc2dfc" providerId="AD" clId="Web-{7A9E6B02-A3D8-4865-AD66-632894F70888}" dt="2020-01-07T10:04:36.340" v="83" actId="20577"/>
          <ac:spMkLst>
            <pc:docMk/>
            <pc:sldMk cId="2088795806" sldId="345"/>
            <ac:spMk id="5" creationId="{00000000-0000-0000-0000-000000000000}"/>
          </ac:spMkLst>
        </pc:spChg>
        <pc:graphicFrameChg chg="modGraphic">
          <ac:chgData name="Carsten Heigren" userId="S::cah@rts.dk::be3eab8a-9268-447c-9adf-00e9b7bc2dfc" providerId="AD" clId="Web-{7A9E6B02-A3D8-4865-AD66-632894F70888}" dt="2020-01-07T10:01:36.686" v="18" actId="20577"/>
          <ac:graphicFrameMkLst>
            <pc:docMk/>
            <pc:sldMk cId="2088795806" sldId="345"/>
            <ac:graphicFrameMk id="6" creationId="{00000000-0000-0000-0000-000000000000}"/>
          </ac:graphicFrameMkLst>
        </pc:graphicFrameChg>
      </pc:sldChg>
      <pc:sldChg chg="modSp add ord replId">
        <pc:chgData name="Carsten Heigren" userId="S::cah@rts.dk::be3eab8a-9268-447c-9adf-00e9b7bc2dfc" providerId="AD" clId="Web-{7A9E6B02-A3D8-4865-AD66-632894F70888}" dt="2020-01-07T10:05:21.152" v="91" actId="20577"/>
        <pc:sldMkLst>
          <pc:docMk/>
          <pc:sldMk cId="2553585289" sldId="346"/>
        </pc:sldMkLst>
        <pc:spChg chg="mod">
          <ac:chgData name="Carsten Heigren" userId="S::cah@rts.dk::be3eab8a-9268-447c-9adf-00e9b7bc2dfc" providerId="AD" clId="Web-{7A9E6B02-A3D8-4865-AD66-632894F70888}" dt="2020-01-07T10:04:55.012" v="87" actId="20577"/>
          <ac:spMkLst>
            <pc:docMk/>
            <pc:sldMk cId="2553585289" sldId="346"/>
            <ac:spMk id="3" creationId="{AFD9D852-834B-4F5F-99C2-23BA17F931C9}"/>
          </ac:spMkLst>
        </pc:spChg>
        <pc:spChg chg="mod">
          <ac:chgData name="Carsten Heigren" userId="S::cah@rts.dk::be3eab8a-9268-447c-9adf-00e9b7bc2dfc" providerId="AD" clId="Web-{7A9E6B02-A3D8-4865-AD66-632894F70888}" dt="2020-01-07T10:05:21.152" v="91" actId="20577"/>
          <ac:spMkLst>
            <pc:docMk/>
            <pc:sldMk cId="2553585289" sldId="346"/>
            <ac:spMk id="5" creationId="{00000000-0000-0000-0000-000000000000}"/>
          </ac:spMkLst>
        </pc:spChg>
        <pc:graphicFrameChg chg="modGraphic">
          <ac:chgData name="Carsten Heigren" userId="S::cah@rts.dk::be3eab8a-9268-447c-9adf-00e9b7bc2dfc" providerId="AD" clId="Web-{7A9E6B02-A3D8-4865-AD66-632894F70888}" dt="2020-01-07T10:03:29.107" v="34" actId="20577"/>
          <ac:graphicFrameMkLst>
            <pc:docMk/>
            <pc:sldMk cId="2553585289" sldId="346"/>
            <ac:graphicFrameMk id="6" creationId="{00000000-0000-0000-0000-000000000000}"/>
          </ac:graphicFrameMkLst>
        </pc:graphicFrameChg>
      </pc:sldChg>
    </pc:docChg>
  </pc:docChgLst>
  <pc:docChgLst>
    <pc:chgData name="Carsten Heigren" userId="S::cah@rts.dk::be3eab8a-9268-447c-9adf-00e9b7bc2dfc" providerId="AD" clId="Web-{AD701A8B-DD16-4325-98C5-4EED001FAA21}"/>
    <pc:docChg chg="modSld">
      <pc:chgData name="Carsten Heigren" userId="S::cah@rts.dk::be3eab8a-9268-447c-9adf-00e9b7bc2dfc" providerId="AD" clId="Web-{AD701A8B-DD16-4325-98C5-4EED001FAA21}" dt="2018-10-31T20:58:06.397" v="14" actId="14100"/>
      <pc:docMkLst>
        <pc:docMk/>
      </pc:docMkLst>
      <pc:sldChg chg="addSp modSp">
        <pc:chgData name="Carsten Heigren" userId="S::cah@rts.dk::be3eab8a-9268-447c-9adf-00e9b7bc2dfc" providerId="AD" clId="Web-{AD701A8B-DD16-4325-98C5-4EED001FAA21}" dt="2018-10-31T20:58:06.397" v="14" actId="14100"/>
        <pc:sldMkLst>
          <pc:docMk/>
          <pc:sldMk cId="3184589473" sldId="308"/>
        </pc:sldMkLst>
        <pc:picChg chg="add mod">
          <ac:chgData name="Carsten Heigren" userId="S::cah@rts.dk::be3eab8a-9268-447c-9adf-00e9b7bc2dfc" providerId="AD" clId="Web-{AD701A8B-DD16-4325-98C5-4EED001FAA21}" dt="2018-10-31T20:58:06.397" v="14" actId="14100"/>
          <ac:picMkLst>
            <pc:docMk/>
            <pc:sldMk cId="3184589473" sldId="308"/>
            <ac:picMk id="4" creationId="{143F6C07-7328-4AF8-9053-A228EDDC376D}"/>
          </ac:picMkLst>
        </pc:picChg>
      </pc:sldChg>
      <pc:sldChg chg="addSp modSp">
        <pc:chgData name="Carsten Heigren" userId="S::cah@rts.dk::be3eab8a-9268-447c-9adf-00e9b7bc2dfc" providerId="AD" clId="Web-{AD701A8B-DD16-4325-98C5-4EED001FAA21}" dt="2018-10-31T20:56:52.459" v="8" actId="1076"/>
        <pc:sldMkLst>
          <pc:docMk/>
          <pc:sldMk cId="2455592685" sldId="310"/>
        </pc:sldMkLst>
        <pc:graphicFrameChg chg="mod">
          <ac:chgData name="Carsten Heigren" userId="S::cah@rts.dk::be3eab8a-9268-447c-9adf-00e9b7bc2dfc" providerId="AD" clId="Web-{AD701A8B-DD16-4325-98C5-4EED001FAA21}" dt="2018-10-31T20:56:52.459" v="8" actId="1076"/>
          <ac:graphicFrameMkLst>
            <pc:docMk/>
            <pc:sldMk cId="2455592685" sldId="310"/>
            <ac:graphicFrameMk id="6" creationId="{00000000-0000-0000-0000-000000000000}"/>
          </ac:graphicFrameMkLst>
        </pc:graphicFrameChg>
        <pc:picChg chg="add mod">
          <ac:chgData name="Carsten Heigren" userId="S::cah@rts.dk::be3eab8a-9268-447c-9adf-00e9b7bc2dfc" providerId="AD" clId="Web-{AD701A8B-DD16-4325-98C5-4EED001FAA21}" dt="2018-10-31T20:56:23.334" v="6" actId="1076"/>
          <ac:picMkLst>
            <pc:docMk/>
            <pc:sldMk cId="2455592685" sldId="310"/>
            <ac:picMk id="10" creationId="{089E86FC-35C5-49FC-880F-F550D4175F85}"/>
          </ac:picMkLst>
        </pc:picChg>
      </pc:sldChg>
    </pc:docChg>
  </pc:docChgLst>
  <pc:docChgLst>
    <pc:chgData name="Carsten Heigren" userId="S::cah@rts.dk::be3eab8a-9268-447c-9adf-00e9b7bc2dfc" providerId="AD" clId="Web-{320FC57F-403E-5393-CCF4-FEDBF5C100FD}"/>
    <pc:docChg chg="modSld">
      <pc:chgData name="Carsten Heigren" userId="S::cah@rts.dk::be3eab8a-9268-447c-9adf-00e9b7bc2dfc" providerId="AD" clId="Web-{320FC57F-403E-5393-CCF4-FEDBF5C100FD}" dt="2020-01-09T08:32:18.973" v="0" actId="20577"/>
      <pc:docMkLst>
        <pc:docMk/>
      </pc:docMkLst>
      <pc:sldChg chg="modSp">
        <pc:chgData name="Carsten Heigren" userId="S::cah@rts.dk::be3eab8a-9268-447c-9adf-00e9b7bc2dfc" providerId="AD" clId="Web-{320FC57F-403E-5393-CCF4-FEDBF5C100FD}" dt="2020-01-09T08:32:18.973" v="0" actId="20577"/>
        <pc:sldMkLst>
          <pc:docMk/>
          <pc:sldMk cId="2553585289" sldId="346"/>
        </pc:sldMkLst>
        <pc:graphicFrameChg chg="modGraphic">
          <ac:chgData name="Carsten Heigren" userId="S::cah@rts.dk::be3eab8a-9268-447c-9adf-00e9b7bc2dfc" providerId="AD" clId="Web-{320FC57F-403E-5393-CCF4-FEDBF5C100FD}" dt="2020-01-09T08:32:18.973" v="0" actId="20577"/>
          <ac:graphicFrameMkLst>
            <pc:docMk/>
            <pc:sldMk cId="2553585289" sldId="346"/>
            <ac:graphicFrameMk id="6" creationId="{00000000-0000-0000-0000-000000000000}"/>
          </ac:graphicFrameMkLst>
        </pc:graphicFrameChg>
      </pc:sldChg>
    </pc:docChg>
  </pc:docChgLst>
  <pc:docChgLst>
    <pc:chgData name="Carsten Heigren" userId="S::cah@rts.dk::be3eab8a-9268-447c-9adf-00e9b7bc2dfc" providerId="AD" clId="Web-{EB3B9212-4081-403A-BD9F-1DF90C990302}"/>
    <pc:docChg chg="modSld">
      <pc:chgData name="Carsten Heigren" userId="S::cah@rts.dk::be3eab8a-9268-447c-9adf-00e9b7bc2dfc" providerId="AD" clId="Web-{EB3B9212-4081-403A-BD9F-1DF90C990302}" dt="2018-10-19T12:43:27.063" v="11"/>
      <pc:docMkLst>
        <pc:docMk/>
      </pc:docMkLst>
      <pc:sldChg chg="addAnim modAnim">
        <pc:chgData name="Carsten Heigren" userId="S::cah@rts.dk::be3eab8a-9268-447c-9adf-00e9b7bc2dfc" providerId="AD" clId="Web-{EB3B9212-4081-403A-BD9F-1DF90C990302}" dt="2018-10-19T12:43:27.063" v="11"/>
        <pc:sldMkLst>
          <pc:docMk/>
          <pc:sldMk cId="1761073523" sldId="309"/>
        </pc:sldMkLst>
      </pc:sldChg>
      <pc:sldChg chg="modSp">
        <pc:chgData name="Carsten Heigren" userId="S::cah@rts.dk::be3eab8a-9268-447c-9adf-00e9b7bc2dfc" providerId="AD" clId="Web-{EB3B9212-4081-403A-BD9F-1DF90C990302}" dt="2018-10-19T12:43:01.733" v="8" actId="20577"/>
        <pc:sldMkLst>
          <pc:docMk/>
          <pc:sldMk cId="1670244818" sldId="329"/>
        </pc:sldMkLst>
        <pc:spChg chg="mod">
          <ac:chgData name="Carsten Heigren" userId="S::cah@rts.dk::be3eab8a-9268-447c-9adf-00e9b7bc2dfc" providerId="AD" clId="Web-{EB3B9212-4081-403A-BD9F-1DF90C990302}" dt="2018-10-19T12:43:01.733" v="8" actId="20577"/>
          <ac:spMkLst>
            <pc:docMk/>
            <pc:sldMk cId="1670244818" sldId="329"/>
            <ac:spMk id="2" creationId="{00000000-0000-0000-0000-000000000000}"/>
          </ac:spMkLst>
        </pc:spChg>
      </pc:sldChg>
    </pc:docChg>
  </pc:docChgLst>
  <pc:docChgLst>
    <pc:chgData name="Carsten Heigren" userId="S::cah@rts.dk::be3eab8a-9268-447c-9adf-00e9b7bc2dfc" providerId="AD" clId="Web-{9945F7E5-0236-4983-BF0C-43B291B1701E}"/>
    <pc:docChg chg="addSld delSld">
      <pc:chgData name="Carsten Heigren" userId="S::cah@rts.dk::be3eab8a-9268-447c-9adf-00e9b7bc2dfc" providerId="AD" clId="Web-{9945F7E5-0236-4983-BF0C-43B291B1701E}" dt="2018-12-10T08:50:08.216" v="5"/>
      <pc:docMkLst>
        <pc:docMk/>
      </pc:docMkLst>
      <pc:sldChg chg="add del">
        <pc:chgData name="Carsten Heigren" userId="S::cah@rts.dk::be3eab8a-9268-447c-9adf-00e9b7bc2dfc" providerId="AD" clId="Web-{9945F7E5-0236-4983-BF0C-43B291B1701E}" dt="2018-12-10T08:50:08.216" v="5"/>
        <pc:sldMkLst>
          <pc:docMk/>
          <pc:sldMk cId="2455592685" sldId="310"/>
        </pc:sldMkLst>
      </pc:sldChg>
      <pc:sldChg chg="add del">
        <pc:chgData name="Carsten Heigren" userId="S::cah@rts.dk::be3eab8a-9268-447c-9adf-00e9b7bc2dfc" providerId="AD" clId="Web-{9945F7E5-0236-4983-BF0C-43B291B1701E}" dt="2018-12-10T08:50:01.935" v="3"/>
        <pc:sldMkLst>
          <pc:docMk/>
          <pc:sldMk cId="2791015366" sldId="313"/>
        </pc:sldMkLst>
      </pc:sldChg>
      <pc:sldChg chg="add del">
        <pc:chgData name="Carsten Heigren" userId="S::cah@rts.dk::be3eab8a-9268-447c-9adf-00e9b7bc2dfc" providerId="AD" clId="Web-{9945F7E5-0236-4983-BF0C-43B291B1701E}" dt="2018-12-10T08:50:05.372" v="4"/>
        <pc:sldMkLst>
          <pc:docMk/>
          <pc:sldMk cId="975346884" sldId="315"/>
        </pc:sldMkLst>
      </pc:sldChg>
    </pc:docChg>
  </pc:docChgLst>
  <pc:docChgLst>
    <pc:chgData name="Carsten Heigren" userId="S::cah@rts.dk::be3eab8a-9268-447c-9adf-00e9b7bc2dfc" providerId="AD" clId="Web-{4B879123-5929-B64B-6003-2B505443727D}"/>
    <pc:docChg chg="addSld modSld sldOrd">
      <pc:chgData name="Carsten Heigren" userId="S::cah@rts.dk::be3eab8a-9268-447c-9adf-00e9b7bc2dfc" providerId="AD" clId="Web-{4B879123-5929-B64B-6003-2B505443727D}" dt="2020-01-08T09:07:31.799" v="1522" actId="20577"/>
      <pc:docMkLst>
        <pc:docMk/>
      </pc:docMkLst>
      <pc:sldChg chg="modSp ord">
        <pc:chgData name="Carsten Heigren" userId="S::cah@rts.dk::be3eab8a-9268-447c-9adf-00e9b7bc2dfc" providerId="AD" clId="Web-{4B879123-5929-B64B-6003-2B505443727D}" dt="2020-01-08T09:07:30.564" v="1520" actId="20577"/>
        <pc:sldMkLst>
          <pc:docMk/>
          <pc:sldMk cId="2455592685" sldId="310"/>
        </pc:sldMkLst>
        <pc:spChg chg="mod">
          <ac:chgData name="Carsten Heigren" userId="S::cah@rts.dk::be3eab8a-9268-447c-9adf-00e9b7bc2dfc" providerId="AD" clId="Web-{4B879123-5929-B64B-6003-2B505443727D}" dt="2020-01-08T09:07:30.564" v="1520" actId="20577"/>
          <ac:spMkLst>
            <pc:docMk/>
            <pc:sldMk cId="2455592685" sldId="310"/>
            <ac:spMk id="3" creationId="{AFD9D852-834B-4F5F-99C2-23BA17F931C9}"/>
          </ac:spMkLst>
        </pc:spChg>
        <pc:spChg chg="mod">
          <ac:chgData name="Carsten Heigren" userId="S::cah@rts.dk::be3eab8a-9268-447c-9adf-00e9b7bc2dfc" providerId="AD" clId="Web-{4B879123-5929-B64B-6003-2B505443727D}" dt="2020-01-08T09:07:23.689" v="1517" actId="20577"/>
          <ac:spMkLst>
            <pc:docMk/>
            <pc:sldMk cId="2455592685" sldId="310"/>
            <ac:spMk id="5" creationId="{00000000-0000-0000-0000-000000000000}"/>
          </ac:spMkLst>
        </pc:spChg>
        <pc:graphicFrameChg chg="modGraphic">
          <ac:chgData name="Carsten Heigren" userId="S::cah@rts.dk::be3eab8a-9268-447c-9adf-00e9b7bc2dfc" providerId="AD" clId="Web-{4B879123-5929-B64B-6003-2B505443727D}" dt="2020-01-08T09:07:05.142" v="1486" actId="20577"/>
          <ac:graphicFrameMkLst>
            <pc:docMk/>
            <pc:sldMk cId="2455592685" sldId="310"/>
            <ac:graphicFrameMk id="6" creationId="{00000000-0000-0000-0000-000000000000}"/>
          </ac:graphicFrameMkLst>
        </pc:graphicFrameChg>
      </pc:sldChg>
      <pc:sldChg chg="addSp modSp">
        <pc:chgData name="Carsten Heigren" userId="S::cah@rts.dk::be3eab8a-9268-447c-9adf-00e9b7bc2dfc" providerId="AD" clId="Web-{4B879123-5929-B64B-6003-2B505443727D}" dt="2020-01-08T08:55:42.658" v="833" actId="1076"/>
        <pc:sldMkLst>
          <pc:docMk/>
          <pc:sldMk cId="1382345249" sldId="347"/>
        </pc:sldMkLst>
        <pc:spChg chg="mod">
          <ac:chgData name="Carsten Heigren" userId="S::cah@rts.dk::be3eab8a-9268-447c-9adf-00e9b7bc2dfc" providerId="AD" clId="Web-{4B879123-5929-B64B-6003-2B505443727D}" dt="2020-01-08T08:55:25.188" v="827" actId="20577"/>
          <ac:spMkLst>
            <pc:docMk/>
            <pc:sldMk cId="1382345249" sldId="347"/>
            <ac:spMk id="2" creationId="{00000000-0000-0000-0000-000000000000}"/>
          </ac:spMkLst>
        </pc:spChg>
        <pc:spChg chg="add mod">
          <ac:chgData name="Carsten Heigren" userId="S::cah@rts.dk::be3eab8a-9268-447c-9adf-00e9b7bc2dfc" providerId="AD" clId="Web-{4B879123-5929-B64B-6003-2B505443727D}" dt="2020-01-08T08:54:52.562" v="807" actId="20577"/>
          <ac:spMkLst>
            <pc:docMk/>
            <pc:sldMk cId="1382345249" sldId="347"/>
            <ac:spMk id="3" creationId="{60A8ADB1-E083-4FB4-9185-177576C9AAF9}"/>
          </ac:spMkLst>
        </pc:spChg>
        <pc:spChg chg="add mod">
          <ac:chgData name="Carsten Heigren" userId="S::cah@rts.dk::be3eab8a-9268-447c-9adf-00e9b7bc2dfc" providerId="AD" clId="Web-{4B879123-5929-B64B-6003-2B505443727D}" dt="2020-01-08T08:54:47.593" v="805" actId="20577"/>
          <ac:spMkLst>
            <pc:docMk/>
            <pc:sldMk cId="1382345249" sldId="347"/>
            <ac:spMk id="4" creationId="{9C1AF85C-2FF2-46DF-96C8-4EA607685CFE}"/>
          </ac:spMkLst>
        </pc:spChg>
        <pc:spChg chg="add mod">
          <ac:chgData name="Carsten Heigren" userId="S::cah@rts.dk::be3eab8a-9268-447c-9adf-00e9b7bc2dfc" providerId="AD" clId="Web-{4B879123-5929-B64B-6003-2B505443727D}" dt="2020-01-08T08:55:42.658" v="833" actId="1076"/>
          <ac:spMkLst>
            <pc:docMk/>
            <pc:sldMk cId="1382345249" sldId="347"/>
            <ac:spMk id="5" creationId="{3648F1FC-6F68-445F-80C6-76A54119BABA}"/>
          </ac:spMkLst>
        </pc:spChg>
      </pc:sldChg>
      <pc:sldChg chg="modSp add replId">
        <pc:chgData name="Carsten Heigren" userId="S::cah@rts.dk::be3eab8a-9268-447c-9adf-00e9b7bc2dfc" providerId="AD" clId="Web-{4B879123-5929-B64B-6003-2B505443727D}" dt="2020-01-08T08:58:39.463" v="957" actId="20577"/>
        <pc:sldMkLst>
          <pc:docMk/>
          <pc:sldMk cId="1434106435" sldId="348"/>
        </pc:sldMkLst>
        <pc:spChg chg="mod">
          <ac:chgData name="Carsten Heigren" userId="S::cah@rts.dk::be3eab8a-9268-447c-9adf-00e9b7bc2dfc" providerId="AD" clId="Web-{4B879123-5929-B64B-6003-2B505443727D}" dt="2020-01-08T08:58:21.806" v="955" actId="14100"/>
          <ac:spMkLst>
            <pc:docMk/>
            <pc:sldMk cId="1434106435" sldId="348"/>
            <ac:spMk id="3" creationId="{60A8ADB1-E083-4FB4-9185-177576C9AAF9}"/>
          </ac:spMkLst>
        </pc:spChg>
        <pc:spChg chg="mod">
          <ac:chgData name="Carsten Heigren" userId="S::cah@rts.dk::be3eab8a-9268-447c-9adf-00e9b7bc2dfc" providerId="AD" clId="Web-{4B879123-5929-B64B-6003-2B505443727D}" dt="2020-01-08T08:58:31.915" v="956" actId="14100"/>
          <ac:spMkLst>
            <pc:docMk/>
            <pc:sldMk cId="1434106435" sldId="348"/>
            <ac:spMk id="4" creationId="{9C1AF85C-2FF2-46DF-96C8-4EA607685CFE}"/>
          </ac:spMkLst>
        </pc:spChg>
        <pc:spChg chg="mod">
          <ac:chgData name="Carsten Heigren" userId="S::cah@rts.dk::be3eab8a-9268-447c-9adf-00e9b7bc2dfc" providerId="AD" clId="Web-{4B879123-5929-B64B-6003-2B505443727D}" dt="2020-01-08T08:58:39.463" v="957" actId="20577"/>
          <ac:spMkLst>
            <pc:docMk/>
            <pc:sldMk cId="1434106435" sldId="348"/>
            <ac:spMk id="5" creationId="{3648F1FC-6F68-445F-80C6-76A54119BABA}"/>
          </ac:spMkLst>
        </pc:spChg>
      </pc:sldChg>
      <pc:sldChg chg="modSp add replId">
        <pc:chgData name="Carsten Heigren" userId="S::cah@rts.dk::be3eab8a-9268-447c-9adf-00e9b7bc2dfc" providerId="AD" clId="Web-{4B879123-5929-B64B-6003-2B505443727D}" dt="2020-01-08T09:02:10.831" v="1337" actId="20577"/>
        <pc:sldMkLst>
          <pc:docMk/>
          <pc:sldMk cId="828460214" sldId="349"/>
        </pc:sldMkLst>
        <pc:spChg chg="mod">
          <ac:chgData name="Carsten Heigren" userId="S::cah@rts.dk::be3eab8a-9268-447c-9adf-00e9b7bc2dfc" providerId="AD" clId="Web-{4B879123-5929-B64B-6003-2B505443727D}" dt="2020-01-08T08:59:05.292" v="973" actId="20577"/>
          <ac:spMkLst>
            <pc:docMk/>
            <pc:sldMk cId="828460214" sldId="349"/>
            <ac:spMk id="2" creationId="{00000000-0000-0000-0000-000000000000}"/>
          </ac:spMkLst>
        </pc:spChg>
        <pc:spChg chg="mod">
          <ac:chgData name="Carsten Heigren" userId="S::cah@rts.dk::be3eab8a-9268-447c-9adf-00e9b7bc2dfc" providerId="AD" clId="Web-{4B879123-5929-B64B-6003-2B505443727D}" dt="2020-01-08T09:00:34.921" v="1144" actId="20577"/>
          <ac:spMkLst>
            <pc:docMk/>
            <pc:sldMk cId="828460214" sldId="349"/>
            <ac:spMk id="3" creationId="{60A8ADB1-E083-4FB4-9185-177576C9AAF9}"/>
          </ac:spMkLst>
        </pc:spChg>
        <pc:spChg chg="mod">
          <ac:chgData name="Carsten Heigren" userId="S::cah@rts.dk::be3eab8a-9268-447c-9adf-00e9b7bc2dfc" providerId="AD" clId="Web-{4B879123-5929-B64B-6003-2B505443727D}" dt="2020-01-08T09:02:10.831" v="1337" actId="20577"/>
          <ac:spMkLst>
            <pc:docMk/>
            <pc:sldMk cId="828460214" sldId="349"/>
            <ac:spMk id="4" creationId="{9C1AF85C-2FF2-46DF-96C8-4EA607685CFE}"/>
          </ac:spMkLst>
        </pc:spChg>
      </pc:sldChg>
      <pc:sldChg chg="add replId">
        <pc:chgData name="Carsten Heigren" userId="S::cah@rts.dk::be3eab8a-9268-447c-9adf-00e9b7bc2dfc" providerId="AD" clId="Web-{4B879123-5929-B64B-6003-2B505443727D}" dt="2020-01-08T09:02:28.285" v="1339"/>
        <pc:sldMkLst>
          <pc:docMk/>
          <pc:sldMk cId="2469837900" sldId="350"/>
        </pc:sldMkLst>
      </pc:sldChg>
    </pc:docChg>
  </pc:docChgLst>
  <pc:docChgLst>
    <pc:chgData name="Pernille Deichmann Heegaard" userId="S::pdh@rts.dk::62067570-ffd7-4bc6-9fe3-a528bb1c68d5" providerId="AD" clId="Web-{907889CB-102A-4747-AF6D-6E761EC3DCD5}"/>
    <pc:docChg chg="modSld">
      <pc:chgData name="Pernille Deichmann Heegaard" userId="S::pdh@rts.dk::62067570-ffd7-4bc6-9fe3-a528bb1c68d5" providerId="AD" clId="Web-{907889CB-102A-4747-AF6D-6E761EC3DCD5}" dt="2020-01-06T11:04:56.551" v="4" actId="1076"/>
      <pc:docMkLst>
        <pc:docMk/>
      </pc:docMkLst>
      <pc:sldChg chg="modSp">
        <pc:chgData name="Pernille Deichmann Heegaard" userId="S::pdh@rts.dk::62067570-ffd7-4bc6-9fe3-a528bb1c68d5" providerId="AD" clId="Web-{907889CB-102A-4747-AF6D-6E761EC3DCD5}" dt="2020-01-06T11:04:56.551" v="4" actId="1076"/>
        <pc:sldMkLst>
          <pc:docMk/>
          <pc:sldMk cId="2455592685" sldId="310"/>
        </pc:sldMkLst>
        <pc:graphicFrameChg chg="mod">
          <ac:chgData name="Pernille Deichmann Heegaard" userId="S::pdh@rts.dk::62067570-ffd7-4bc6-9fe3-a528bb1c68d5" providerId="AD" clId="Web-{907889CB-102A-4747-AF6D-6E761EC3DCD5}" dt="2020-01-06T11:04:56.551" v="4" actId="1076"/>
          <ac:graphicFrameMkLst>
            <pc:docMk/>
            <pc:sldMk cId="2455592685" sldId="310"/>
            <ac:graphicFrameMk id="6" creationId="{00000000-0000-0000-0000-000000000000}"/>
          </ac:graphicFrameMkLst>
        </pc:graphicFrameChg>
      </pc:sldChg>
    </pc:docChg>
  </pc:docChgLst>
  <pc:docChgLst>
    <pc:chgData name="Carsten Heigren" userId="S::cah@rts.dk::be3eab8a-9268-447c-9adf-00e9b7bc2dfc" providerId="AD" clId="Web-{B085E26E-6413-40E4-AC84-C50E83B096E3}"/>
    <pc:docChg chg="addSld modSld">
      <pc:chgData name="Carsten Heigren" userId="S::cah@rts.dk::be3eab8a-9268-447c-9adf-00e9b7bc2dfc" providerId="AD" clId="Web-{B085E26E-6413-40E4-AC84-C50E83B096E3}" dt="2018-10-19T09:04:36.092" v="110" actId="20577"/>
      <pc:docMkLst>
        <pc:docMk/>
      </pc:docMkLst>
      <pc:sldChg chg="modSp">
        <pc:chgData name="Carsten Heigren" userId="S::cah@rts.dk::be3eab8a-9268-447c-9adf-00e9b7bc2dfc" providerId="AD" clId="Web-{B085E26E-6413-40E4-AC84-C50E83B096E3}" dt="2018-10-19T09:01:44.951" v="2" actId="20577"/>
        <pc:sldMkLst>
          <pc:docMk/>
          <pc:sldMk cId="3184589473" sldId="308"/>
        </pc:sldMkLst>
        <pc:spChg chg="mod">
          <ac:chgData name="Carsten Heigren" userId="S::cah@rts.dk::be3eab8a-9268-447c-9adf-00e9b7bc2dfc" providerId="AD" clId="Web-{B085E26E-6413-40E4-AC84-C50E83B096E3}" dt="2018-10-19T09:01:44.951" v="2" actId="20577"/>
          <ac:spMkLst>
            <pc:docMk/>
            <pc:sldMk cId="3184589473" sldId="308"/>
            <ac:spMk id="2" creationId="{00000000-0000-0000-0000-000000000000}"/>
          </ac:spMkLst>
        </pc:spChg>
      </pc:sldChg>
      <pc:sldChg chg="modSp">
        <pc:chgData name="Carsten Heigren" userId="S::cah@rts.dk::be3eab8a-9268-447c-9adf-00e9b7bc2dfc" providerId="AD" clId="Web-{B085E26E-6413-40E4-AC84-C50E83B096E3}" dt="2018-10-19T09:02:00.279" v="26" actId="20577"/>
        <pc:sldMkLst>
          <pc:docMk/>
          <pc:sldMk cId="1761073523" sldId="309"/>
        </pc:sldMkLst>
        <pc:spChg chg="mod">
          <ac:chgData name="Carsten Heigren" userId="S::cah@rts.dk::be3eab8a-9268-447c-9adf-00e9b7bc2dfc" providerId="AD" clId="Web-{B085E26E-6413-40E4-AC84-C50E83B096E3}" dt="2018-10-19T09:02:00.279" v="26" actId="20577"/>
          <ac:spMkLst>
            <pc:docMk/>
            <pc:sldMk cId="1761073523" sldId="309"/>
            <ac:spMk id="3" creationId="{00000000-0000-0000-0000-000000000000}"/>
          </ac:spMkLst>
        </pc:spChg>
      </pc:sldChg>
      <pc:sldChg chg="modSp new">
        <pc:chgData name="Carsten Heigren" userId="S::cah@rts.dk::be3eab8a-9268-447c-9adf-00e9b7bc2dfc" providerId="AD" clId="Web-{B085E26E-6413-40E4-AC84-C50E83B096E3}" dt="2018-10-19T09:02:44.842" v="65" actId="20577"/>
        <pc:sldMkLst>
          <pc:docMk/>
          <pc:sldMk cId="2455592685" sldId="310"/>
        </pc:sldMkLst>
        <pc:spChg chg="mod">
          <ac:chgData name="Carsten Heigren" userId="S::cah@rts.dk::be3eab8a-9268-447c-9adf-00e9b7bc2dfc" providerId="AD" clId="Web-{B085E26E-6413-40E4-AC84-C50E83B096E3}" dt="2018-10-19T09:02:44.842" v="65" actId="20577"/>
          <ac:spMkLst>
            <pc:docMk/>
            <pc:sldMk cId="2455592685" sldId="310"/>
            <ac:spMk id="2" creationId="{FAF21C8B-5CC5-478F-AE2D-20FD0686028E}"/>
          </ac:spMkLst>
        </pc:spChg>
        <pc:spChg chg="mod">
          <ac:chgData name="Carsten Heigren" userId="S::cah@rts.dk::be3eab8a-9268-447c-9adf-00e9b7bc2dfc" providerId="AD" clId="Web-{B085E26E-6413-40E4-AC84-C50E83B096E3}" dt="2018-10-19T09:02:15.857" v="40" actId="20577"/>
          <ac:spMkLst>
            <pc:docMk/>
            <pc:sldMk cId="2455592685" sldId="310"/>
            <ac:spMk id="3" creationId="{AFD9D852-834B-4F5F-99C2-23BA17F931C9}"/>
          </ac:spMkLst>
        </pc:spChg>
      </pc:sldChg>
      <pc:sldChg chg="modSp new">
        <pc:chgData name="Carsten Heigren" userId="S::cah@rts.dk::be3eab8a-9268-447c-9adf-00e9b7bc2dfc" providerId="AD" clId="Web-{B085E26E-6413-40E4-AC84-C50E83B096E3}" dt="2018-10-19T09:03:25.779" v="108" actId="20577"/>
        <pc:sldMkLst>
          <pc:docMk/>
          <pc:sldMk cId="2341427929" sldId="312"/>
        </pc:sldMkLst>
        <pc:spChg chg="mod">
          <ac:chgData name="Carsten Heigren" userId="S::cah@rts.dk::be3eab8a-9268-447c-9adf-00e9b7bc2dfc" providerId="AD" clId="Web-{B085E26E-6413-40E4-AC84-C50E83B096E3}" dt="2018-10-19T09:03:25.779" v="108" actId="20577"/>
          <ac:spMkLst>
            <pc:docMk/>
            <pc:sldMk cId="2341427929" sldId="312"/>
            <ac:spMk id="2" creationId="{C514A8A4-0CFA-41B0-85A2-09F4EA4CC953}"/>
          </ac:spMkLst>
        </pc:spChg>
        <pc:spChg chg="mod">
          <ac:chgData name="Carsten Heigren" userId="S::cah@rts.dk::be3eab8a-9268-447c-9adf-00e9b7bc2dfc" providerId="AD" clId="Web-{B085E26E-6413-40E4-AC84-C50E83B096E3}" dt="2018-10-19T09:03:12.811" v="105" actId="20577"/>
          <ac:spMkLst>
            <pc:docMk/>
            <pc:sldMk cId="2341427929" sldId="312"/>
            <ac:spMk id="3" creationId="{43C431A9-56A8-4429-B3F4-1D7A22D566AC}"/>
          </ac:spMkLst>
        </pc:spChg>
      </pc:sldChg>
    </pc:docChg>
  </pc:docChgLst>
  <pc:docChgLst>
    <pc:chgData name="Carsten Heigren" userId="be3eab8a-9268-447c-9adf-00e9b7bc2dfc" providerId="ADAL" clId="{7145336B-CF60-43A0-A5C1-F120068CA779}"/>
    <pc:docChg chg="undo redo custSel addSld delSld modSld sldOrd modMainMaster">
      <pc:chgData name="Carsten Heigren" userId="be3eab8a-9268-447c-9adf-00e9b7bc2dfc" providerId="ADAL" clId="{7145336B-CF60-43A0-A5C1-F120068CA779}" dt="2018-10-31T21:12:24.078" v="860" actId="14100"/>
      <pc:docMkLst>
        <pc:docMk/>
      </pc:docMkLst>
      <pc:sldChg chg="addSp delSp modSp">
        <pc:chgData name="Carsten Heigren" userId="be3eab8a-9268-447c-9adf-00e9b7bc2dfc" providerId="ADAL" clId="{7145336B-CF60-43A0-A5C1-F120068CA779}" dt="2018-10-31T21:12:24.078" v="860" actId="14100"/>
        <pc:sldMkLst>
          <pc:docMk/>
          <pc:sldMk cId="3184589473" sldId="308"/>
        </pc:sldMkLst>
        <pc:spChg chg="mod">
          <ac:chgData name="Carsten Heigren" userId="be3eab8a-9268-447c-9adf-00e9b7bc2dfc" providerId="ADAL" clId="{7145336B-CF60-43A0-A5C1-F120068CA779}" dt="2018-10-19T12:54:10.024" v="788" actId="6549"/>
          <ac:spMkLst>
            <pc:docMk/>
            <pc:sldMk cId="3184589473" sldId="308"/>
            <ac:spMk id="3" creationId="{00000000-0000-0000-0000-000000000000}"/>
          </ac:spMkLst>
        </pc:spChg>
        <pc:picChg chg="del">
          <ac:chgData name="Carsten Heigren" userId="be3eab8a-9268-447c-9adf-00e9b7bc2dfc" providerId="ADAL" clId="{7145336B-CF60-43A0-A5C1-F120068CA779}" dt="2018-10-31T21:02:14.312" v="814" actId="478"/>
          <ac:picMkLst>
            <pc:docMk/>
            <pc:sldMk cId="3184589473" sldId="308"/>
            <ac:picMk id="4" creationId="{143F6C07-7328-4AF8-9053-A228EDDC376D}"/>
          </ac:picMkLst>
        </pc:picChg>
        <pc:picChg chg="mod">
          <ac:chgData name="Carsten Heigren" userId="be3eab8a-9268-447c-9adf-00e9b7bc2dfc" providerId="ADAL" clId="{7145336B-CF60-43A0-A5C1-F120068CA779}" dt="2018-10-31T21:11:56.768" v="857" actId="1076"/>
          <ac:picMkLst>
            <pc:docMk/>
            <pc:sldMk cId="3184589473" sldId="308"/>
            <ac:picMk id="5" creationId="{00000000-0000-0000-0000-000000000000}"/>
          </ac:picMkLst>
        </pc:picChg>
        <pc:picChg chg="add del mod">
          <ac:chgData name="Carsten Heigren" userId="be3eab8a-9268-447c-9adf-00e9b7bc2dfc" providerId="ADAL" clId="{7145336B-CF60-43A0-A5C1-F120068CA779}" dt="2018-10-31T21:11:06.199" v="850" actId="931"/>
          <ac:picMkLst>
            <pc:docMk/>
            <pc:sldMk cId="3184589473" sldId="308"/>
            <ac:picMk id="7" creationId="{46BFFCBE-7B93-4A93-B681-AB4B25B37078}"/>
          </ac:picMkLst>
        </pc:picChg>
        <pc:picChg chg="add mod">
          <ac:chgData name="Carsten Heigren" userId="be3eab8a-9268-447c-9adf-00e9b7bc2dfc" providerId="ADAL" clId="{7145336B-CF60-43A0-A5C1-F120068CA779}" dt="2018-10-31T21:12:24.078" v="860" actId="14100"/>
          <ac:picMkLst>
            <pc:docMk/>
            <pc:sldMk cId="3184589473" sldId="308"/>
            <ac:picMk id="9" creationId="{198B68F6-F5B4-44C7-A1F5-FEE5D3811AED}"/>
          </ac:picMkLst>
        </pc:picChg>
      </pc:sldChg>
      <pc:sldChg chg="modSp ord modAnim">
        <pc:chgData name="Carsten Heigren" userId="be3eab8a-9268-447c-9adf-00e9b7bc2dfc" providerId="ADAL" clId="{7145336B-CF60-43A0-A5C1-F120068CA779}" dt="2018-10-19T12:52:01.583" v="763"/>
        <pc:sldMkLst>
          <pc:docMk/>
          <pc:sldMk cId="1761073523" sldId="309"/>
        </pc:sldMkLst>
        <pc:spChg chg="mod">
          <ac:chgData name="Carsten Heigren" userId="be3eab8a-9268-447c-9adf-00e9b7bc2dfc" providerId="ADAL" clId="{7145336B-CF60-43A0-A5C1-F120068CA779}" dt="2018-10-19T12:18:01.297" v="663" actId="27636"/>
          <ac:spMkLst>
            <pc:docMk/>
            <pc:sldMk cId="1761073523" sldId="309"/>
            <ac:spMk id="2" creationId="{00000000-0000-0000-0000-000000000000}"/>
          </ac:spMkLst>
        </pc:spChg>
      </pc:sldChg>
      <pc:sldChg chg="delSp modSp">
        <pc:chgData name="Carsten Heigren" userId="be3eab8a-9268-447c-9adf-00e9b7bc2dfc" providerId="ADAL" clId="{7145336B-CF60-43A0-A5C1-F120068CA779}" dt="2018-10-31T21:02:22.566" v="815" actId="478"/>
        <pc:sldMkLst>
          <pc:docMk/>
          <pc:sldMk cId="2455592685" sldId="310"/>
        </pc:sldMkLst>
        <pc:spChg chg="mod">
          <ac:chgData name="Carsten Heigren" userId="be3eab8a-9268-447c-9adf-00e9b7bc2dfc" providerId="ADAL" clId="{7145336B-CF60-43A0-A5C1-F120068CA779}" dt="2018-10-19T09:17:14.522" v="120" actId="12"/>
          <ac:spMkLst>
            <pc:docMk/>
            <pc:sldMk cId="2455592685" sldId="310"/>
            <ac:spMk id="2" creationId="{FAF21C8B-5CC5-478F-AE2D-20FD0686028E}"/>
          </ac:spMkLst>
        </pc:spChg>
        <pc:spChg chg="mod">
          <ac:chgData name="Carsten Heigren" userId="be3eab8a-9268-447c-9adf-00e9b7bc2dfc" providerId="ADAL" clId="{7145336B-CF60-43A0-A5C1-F120068CA779}" dt="2018-10-19T09:34:13.037" v="130" actId="1076"/>
          <ac:spMkLst>
            <pc:docMk/>
            <pc:sldMk cId="2455592685" sldId="310"/>
            <ac:spMk id="5" creationId="{00000000-0000-0000-0000-000000000000}"/>
          </ac:spMkLst>
        </pc:spChg>
        <pc:picChg chg="del">
          <ac:chgData name="Carsten Heigren" userId="be3eab8a-9268-447c-9adf-00e9b7bc2dfc" providerId="ADAL" clId="{7145336B-CF60-43A0-A5C1-F120068CA779}" dt="2018-10-31T21:02:22.566" v="815" actId="478"/>
          <ac:picMkLst>
            <pc:docMk/>
            <pc:sldMk cId="2455592685" sldId="310"/>
            <ac:picMk id="10" creationId="{089E86FC-35C5-49FC-880F-F550D4175F85}"/>
          </ac:picMkLst>
        </pc:picChg>
      </pc:sldChg>
      <pc:sldChg chg="addSp delSp modSp">
        <pc:chgData name="Carsten Heigren" userId="be3eab8a-9268-447c-9adf-00e9b7bc2dfc" providerId="ADAL" clId="{7145336B-CF60-43A0-A5C1-F120068CA779}" dt="2018-10-19T09:13:44.716" v="107" actId="20577"/>
        <pc:sldMkLst>
          <pc:docMk/>
          <pc:sldMk cId="2341427929" sldId="312"/>
        </pc:sldMkLst>
        <pc:spChg chg="add del">
          <ac:chgData name="Carsten Heigren" userId="be3eab8a-9268-447c-9adf-00e9b7bc2dfc" providerId="ADAL" clId="{7145336B-CF60-43A0-A5C1-F120068CA779}" dt="2018-10-19T09:09:10.276" v="39" actId="478"/>
          <ac:spMkLst>
            <pc:docMk/>
            <pc:sldMk cId="2341427929" sldId="312"/>
            <ac:spMk id="2" creationId="{C514A8A4-0CFA-41B0-85A2-09F4EA4CC953}"/>
          </ac:spMkLst>
        </pc:spChg>
        <pc:spChg chg="add mod">
          <ac:chgData name="Carsten Heigren" userId="be3eab8a-9268-447c-9adf-00e9b7bc2dfc" providerId="ADAL" clId="{7145336B-CF60-43A0-A5C1-F120068CA779}" dt="2018-10-19T09:08:26.971" v="25" actId="20577"/>
          <ac:spMkLst>
            <pc:docMk/>
            <pc:sldMk cId="2341427929" sldId="312"/>
            <ac:spMk id="4" creationId="{961863FA-20B3-4EC6-B0FB-88D4434BF105}"/>
          </ac:spMkLst>
        </pc:spChg>
        <pc:spChg chg="add del mod">
          <ac:chgData name="Carsten Heigren" userId="be3eab8a-9268-447c-9adf-00e9b7bc2dfc" providerId="ADAL" clId="{7145336B-CF60-43A0-A5C1-F120068CA779}" dt="2018-10-19T09:12:43.319" v="44" actId="478"/>
          <ac:spMkLst>
            <pc:docMk/>
            <pc:sldMk cId="2341427929" sldId="312"/>
            <ac:spMk id="5" creationId="{96ACB6E7-1E9F-40F4-9088-FEAE7570DDB1}"/>
          </ac:spMkLst>
        </pc:spChg>
        <pc:spChg chg="add del mod">
          <ac:chgData name="Carsten Heigren" userId="be3eab8a-9268-447c-9adf-00e9b7bc2dfc" providerId="ADAL" clId="{7145336B-CF60-43A0-A5C1-F120068CA779}" dt="2018-10-19T09:07:57.788" v="4" actId="20577"/>
          <ac:spMkLst>
            <pc:docMk/>
            <pc:sldMk cId="2341427929" sldId="312"/>
            <ac:spMk id="6" creationId="{001C4EAE-CF5D-414D-A418-7983469D938C}"/>
          </ac:spMkLst>
        </pc:spChg>
        <pc:spChg chg="add del mod">
          <ac:chgData name="Carsten Heigren" userId="be3eab8a-9268-447c-9adf-00e9b7bc2dfc" providerId="ADAL" clId="{7145336B-CF60-43A0-A5C1-F120068CA779}" dt="2018-10-19T09:08:03.886" v="6" actId="20577"/>
          <ac:spMkLst>
            <pc:docMk/>
            <pc:sldMk cId="2341427929" sldId="312"/>
            <ac:spMk id="7" creationId="{69419D75-5232-49E9-B6E4-B44036DCC452}"/>
          </ac:spMkLst>
        </pc:spChg>
        <pc:spChg chg="add mod">
          <ac:chgData name="Carsten Heigren" userId="be3eab8a-9268-447c-9adf-00e9b7bc2dfc" providerId="ADAL" clId="{7145336B-CF60-43A0-A5C1-F120068CA779}" dt="2018-10-19T09:13:44.716" v="107" actId="20577"/>
          <ac:spMkLst>
            <pc:docMk/>
            <pc:sldMk cId="2341427929" sldId="312"/>
            <ac:spMk id="8" creationId="{A115BBA5-88A1-4D77-9530-50BDFFDC4C4B}"/>
          </ac:spMkLst>
        </pc:spChg>
        <pc:spChg chg="add mod">
          <ac:chgData name="Carsten Heigren" userId="be3eab8a-9268-447c-9adf-00e9b7bc2dfc" providerId="ADAL" clId="{7145336B-CF60-43A0-A5C1-F120068CA779}" dt="2018-10-19T09:13:27.322" v="76" actId="20577"/>
          <ac:spMkLst>
            <pc:docMk/>
            <pc:sldMk cId="2341427929" sldId="312"/>
            <ac:spMk id="13" creationId="{B5C1A035-FF8E-450F-8639-1C9F4B73D577}"/>
          </ac:spMkLst>
        </pc:spChg>
        <pc:cxnChg chg="add mod">
          <ac:chgData name="Carsten Heigren" userId="be3eab8a-9268-447c-9adf-00e9b7bc2dfc" providerId="ADAL" clId="{7145336B-CF60-43A0-A5C1-F120068CA779}" dt="2018-10-19T09:09:34.661" v="40" actId="11529"/>
          <ac:cxnSpMkLst>
            <pc:docMk/>
            <pc:sldMk cId="2341427929" sldId="312"/>
            <ac:cxnSpMk id="10" creationId="{ABCEA0D9-B42A-4E38-A1AB-CD547A273C8C}"/>
          </ac:cxnSpMkLst>
        </pc:cxnChg>
        <pc:cxnChg chg="add mod">
          <ac:chgData name="Carsten Heigren" userId="be3eab8a-9268-447c-9adf-00e9b7bc2dfc" providerId="ADAL" clId="{7145336B-CF60-43A0-A5C1-F120068CA779}" dt="2018-10-19T09:09:50.464" v="41" actId="11529"/>
          <ac:cxnSpMkLst>
            <pc:docMk/>
            <pc:sldMk cId="2341427929" sldId="312"/>
            <ac:cxnSpMk id="12" creationId="{F75F87BE-E4B5-483D-9914-FD4D5B4DB79B}"/>
          </ac:cxnSpMkLst>
        </pc:cxnChg>
      </pc:sldChg>
      <pc:sldChg chg="addSp delSp modSp add">
        <pc:chgData name="Carsten Heigren" userId="be3eab8a-9268-447c-9adf-00e9b7bc2dfc" providerId="ADAL" clId="{7145336B-CF60-43A0-A5C1-F120068CA779}" dt="2018-10-19T10:04:27.993" v="421" actId="1076"/>
        <pc:sldMkLst>
          <pc:docMk/>
          <pc:sldMk cId="2791015366" sldId="313"/>
        </pc:sldMkLst>
        <pc:spChg chg="del">
          <ac:chgData name="Carsten Heigren" userId="be3eab8a-9268-447c-9adf-00e9b7bc2dfc" providerId="ADAL" clId="{7145336B-CF60-43A0-A5C1-F120068CA779}" dt="2018-10-19T09:14:31.105" v="109" actId="478"/>
          <ac:spMkLst>
            <pc:docMk/>
            <pc:sldMk cId="2791015366" sldId="313"/>
            <ac:spMk id="2" creationId="{957A99DC-C82D-4803-A484-959E2520A818}"/>
          </ac:spMkLst>
        </pc:spChg>
        <pc:picChg chg="add del mod">
          <ac:chgData name="Carsten Heigren" userId="be3eab8a-9268-447c-9adf-00e9b7bc2dfc" providerId="ADAL" clId="{7145336B-CF60-43A0-A5C1-F120068CA779}" dt="2018-10-19T09:28:59.823" v="124" actId="478"/>
          <ac:picMkLst>
            <pc:docMk/>
            <pc:sldMk cId="2791015366" sldId="313"/>
            <ac:picMk id="8" creationId="{CF942800-ED5E-407A-925D-803CB93C72D7}"/>
          </ac:picMkLst>
        </pc:picChg>
        <pc:picChg chg="add del mod">
          <ac:chgData name="Carsten Heigren" userId="be3eab8a-9268-447c-9adf-00e9b7bc2dfc" providerId="ADAL" clId="{7145336B-CF60-43A0-A5C1-F120068CA779}" dt="2018-10-19T10:03:58.384" v="417" actId="478"/>
          <ac:picMkLst>
            <pc:docMk/>
            <pc:sldMk cId="2791015366" sldId="313"/>
            <ac:picMk id="10" creationId="{4CC11F5F-19A5-46C8-BEC5-B4B1A7BAC8B6}"/>
          </ac:picMkLst>
        </pc:picChg>
        <pc:picChg chg="add mod">
          <ac:chgData name="Carsten Heigren" userId="be3eab8a-9268-447c-9adf-00e9b7bc2dfc" providerId="ADAL" clId="{7145336B-CF60-43A0-A5C1-F120068CA779}" dt="2018-10-19T10:04:27.993" v="421" actId="1076"/>
          <ac:picMkLst>
            <pc:docMk/>
            <pc:sldMk cId="2791015366" sldId="313"/>
            <ac:picMk id="12" creationId="{1B1CAA01-0E68-4DBE-83C2-FD13FD941D92}"/>
          </ac:picMkLst>
        </pc:picChg>
      </pc:sldChg>
      <pc:sldChg chg="modSp">
        <pc:chgData name="Carsten Heigren" userId="be3eab8a-9268-447c-9adf-00e9b7bc2dfc" providerId="ADAL" clId="{7145336B-CF60-43A0-A5C1-F120068CA779}" dt="2018-10-19T12:59:03.598" v="792" actId="20577"/>
        <pc:sldMkLst>
          <pc:docMk/>
          <pc:sldMk cId="1011735273" sldId="314"/>
        </pc:sldMkLst>
        <pc:graphicFrameChg chg="mod">
          <ac:chgData name="Carsten Heigren" userId="be3eab8a-9268-447c-9adf-00e9b7bc2dfc" providerId="ADAL" clId="{7145336B-CF60-43A0-A5C1-F120068CA779}" dt="2018-10-19T12:59:03.598" v="792" actId="20577"/>
          <ac:graphicFrameMkLst>
            <pc:docMk/>
            <pc:sldMk cId="1011735273" sldId="314"/>
            <ac:graphicFrameMk id="7" creationId="{00000000-0000-0000-0000-000000000000}"/>
          </ac:graphicFrameMkLst>
        </pc:graphicFrameChg>
      </pc:sldChg>
      <pc:sldChg chg="addSp delSp modSp add">
        <pc:chgData name="Carsten Heigren" userId="be3eab8a-9268-447c-9adf-00e9b7bc2dfc" providerId="ADAL" clId="{7145336B-CF60-43A0-A5C1-F120068CA779}" dt="2018-10-19T10:26:38.919" v="478" actId="20577"/>
        <pc:sldMkLst>
          <pc:docMk/>
          <pc:sldMk cId="3765384098" sldId="316"/>
        </pc:sldMkLst>
        <pc:spChg chg="del">
          <ac:chgData name="Carsten Heigren" userId="be3eab8a-9268-447c-9adf-00e9b7bc2dfc" providerId="ADAL" clId="{7145336B-CF60-43A0-A5C1-F120068CA779}" dt="2018-10-19T09:35:27.523" v="141" actId="478"/>
          <ac:spMkLst>
            <pc:docMk/>
            <pc:sldMk cId="3765384098" sldId="316"/>
            <ac:spMk id="2" creationId="{6255C48A-49F2-469B-9A50-A34F5B922C6D}"/>
          </ac:spMkLst>
        </pc:spChg>
        <pc:spChg chg="add del mod">
          <ac:chgData name="Carsten Heigren" userId="be3eab8a-9268-447c-9adf-00e9b7bc2dfc" providerId="ADAL" clId="{7145336B-CF60-43A0-A5C1-F120068CA779}" dt="2018-10-19T09:40:28.343" v="196" actId="478"/>
          <ac:spMkLst>
            <pc:docMk/>
            <pc:sldMk cId="3765384098" sldId="316"/>
            <ac:spMk id="6" creationId="{3FE33D6C-839C-4E2B-83DD-E1CA9FF38E6A}"/>
          </ac:spMkLst>
        </pc:spChg>
        <pc:spChg chg="add del">
          <ac:chgData name="Carsten Heigren" userId="be3eab8a-9268-447c-9adf-00e9b7bc2dfc" providerId="ADAL" clId="{7145336B-CF60-43A0-A5C1-F120068CA779}" dt="2018-10-19T09:40:27.763" v="195" actId="478"/>
          <ac:spMkLst>
            <pc:docMk/>
            <pc:sldMk cId="3765384098" sldId="316"/>
            <ac:spMk id="7" creationId="{36E8EDF9-DF3B-4AA7-80C6-87EECF4A74C0}"/>
          </ac:spMkLst>
        </pc:spChg>
        <pc:spChg chg="add del mod">
          <ac:chgData name="Carsten Heigren" userId="be3eab8a-9268-447c-9adf-00e9b7bc2dfc" providerId="ADAL" clId="{7145336B-CF60-43A0-A5C1-F120068CA779}" dt="2018-10-19T09:40:27.210" v="194" actId="478"/>
          <ac:spMkLst>
            <pc:docMk/>
            <pc:sldMk cId="3765384098" sldId="316"/>
            <ac:spMk id="8" creationId="{A393B7D4-90AE-48E8-8A4F-19B450EEAE92}"/>
          </ac:spMkLst>
        </pc:spChg>
        <pc:spChg chg="add del mod">
          <ac:chgData name="Carsten Heigren" userId="be3eab8a-9268-447c-9adf-00e9b7bc2dfc" providerId="ADAL" clId="{7145336B-CF60-43A0-A5C1-F120068CA779}" dt="2018-10-19T09:40:26.705" v="193" actId="478"/>
          <ac:spMkLst>
            <pc:docMk/>
            <pc:sldMk cId="3765384098" sldId="316"/>
            <ac:spMk id="9" creationId="{E6A28E1C-1F28-45D7-9E22-917E8AAECF55}"/>
          </ac:spMkLst>
        </pc:spChg>
        <pc:spChg chg="add del mod">
          <ac:chgData name="Carsten Heigren" userId="be3eab8a-9268-447c-9adf-00e9b7bc2dfc" providerId="ADAL" clId="{7145336B-CF60-43A0-A5C1-F120068CA779}" dt="2018-10-19T09:40:26.061" v="192" actId="478"/>
          <ac:spMkLst>
            <pc:docMk/>
            <pc:sldMk cId="3765384098" sldId="316"/>
            <ac:spMk id="10" creationId="{C052070C-5B58-4860-92E1-E7E92D026BAA}"/>
          </ac:spMkLst>
        </pc:spChg>
        <pc:spChg chg="add del mod">
          <ac:chgData name="Carsten Heigren" userId="be3eab8a-9268-447c-9adf-00e9b7bc2dfc" providerId="ADAL" clId="{7145336B-CF60-43A0-A5C1-F120068CA779}" dt="2018-10-19T09:40:25.337" v="191" actId="478"/>
          <ac:spMkLst>
            <pc:docMk/>
            <pc:sldMk cId="3765384098" sldId="316"/>
            <ac:spMk id="11" creationId="{7DB115C4-FEB2-45D1-BA3A-2EE5DC0E3273}"/>
          </ac:spMkLst>
        </pc:spChg>
        <pc:spChg chg="add del mod">
          <ac:chgData name="Carsten Heigren" userId="be3eab8a-9268-447c-9adf-00e9b7bc2dfc" providerId="ADAL" clId="{7145336B-CF60-43A0-A5C1-F120068CA779}" dt="2018-10-19T09:42:39.010" v="232" actId="478"/>
          <ac:spMkLst>
            <pc:docMk/>
            <pc:sldMk cId="3765384098" sldId="316"/>
            <ac:spMk id="12" creationId="{D3F8420E-8805-4EAD-A409-25738BFEF7A9}"/>
          </ac:spMkLst>
        </pc:spChg>
        <pc:spChg chg="add del mod">
          <ac:chgData name="Carsten Heigren" userId="be3eab8a-9268-447c-9adf-00e9b7bc2dfc" providerId="ADAL" clId="{7145336B-CF60-43A0-A5C1-F120068CA779}" dt="2018-10-19T09:42:39.795" v="233" actId="478"/>
          <ac:spMkLst>
            <pc:docMk/>
            <pc:sldMk cId="3765384098" sldId="316"/>
            <ac:spMk id="13" creationId="{445236C1-321E-4048-B938-29F64457546E}"/>
          </ac:spMkLst>
        </pc:spChg>
        <pc:spChg chg="add del mod">
          <ac:chgData name="Carsten Heigren" userId="be3eab8a-9268-447c-9adf-00e9b7bc2dfc" providerId="ADAL" clId="{7145336B-CF60-43A0-A5C1-F120068CA779}" dt="2018-10-19T09:42:40.732" v="234" actId="478"/>
          <ac:spMkLst>
            <pc:docMk/>
            <pc:sldMk cId="3765384098" sldId="316"/>
            <ac:spMk id="14" creationId="{8B54A430-A813-41B2-A2EE-480552A3E301}"/>
          </ac:spMkLst>
        </pc:spChg>
        <pc:spChg chg="add del mod">
          <ac:chgData name="Carsten Heigren" userId="be3eab8a-9268-447c-9adf-00e9b7bc2dfc" providerId="ADAL" clId="{7145336B-CF60-43A0-A5C1-F120068CA779}" dt="2018-10-19T09:42:41.347" v="235" actId="478"/>
          <ac:spMkLst>
            <pc:docMk/>
            <pc:sldMk cId="3765384098" sldId="316"/>
            <ac:spMk id="15" creationId="{CA3D39B5-FBF5-4CA9-81B7-6FEA6C0CE635}"/>
          </ac:spMkLst>
        </pc:spChg>
        <pc:spChg chg="add del mod">
          <ac:chgData name="Carsten Heigren" userId="be3eab8a-9268-447c-9adf-00e9b7bc2dfc" providerId="ADAL" clId="{7145336B-CF60-43A0-A5C1-F120068CA779}" dt="2018-10-19T09:42:42.391" v="236" actId="478"/>
          <ac:spMkLst>
            <pc:docMk/>
            <pc:sldMk cId="3765384098" sldId="316"/>
            <ac:spMk id="16" creationId="{341F5AA8-5D87-447E-9B0E-BD70414F5BC9}"/>
          </ac:spMkLst>
        </pc:spChg>
        <pc:spChg chg="add del mod">
          <ac:chgData name="Carsten Heigren" userId="be3eab8a-9268-447c-9adf-00e9b7bc2dfc" providerId="ADAL" clId="{7145336B-CF60-43A0-A5C1-F120068CA779}" dt="2018-10-19T09:42:43.055" v="237" actId="478"/>
          <ac:spMkLst>
            <pc:docMk/>
            <pc:sldMk cId="3765384098" sldId="316"/>
            <ac:spMk id="17" creationId="{5B0B9F1B-80B6-4B1B-909D-3901F464AFFF}"/>
          </ac:spMkLst>
        </pc:spChg>
        <pc:spChg chg="add del mod">
          <ac:chgData name="Carsten Heigren" userId="be3eab8a-9268-447c-9adf-00e9b7bc2dfc" providerId="ADAL" clId="{7145336B-CF60-43A0-A5C1-F120068CA779}" dt="2018-10-19T09:42:48.366" v="240" actId="478"/>
          <ac:spMkLst>
            <pc:docMk/>
            <pc:sldMk cId="3765384098" sldId="316"/>
            <ac:spMk id="18" creationId="{912BE7B7-CC0D-43ED-A2CE-F820C5337249}"/>
          </ac:spMkLst>
        </pc:spChg>
        <pc:spChg chg="add mod">
          <ac:chgData name="Carsten Heigren" userId="be3eab8a-9268-447c-9adf-00e9b7bc2dfc" providerId="ADAL" clId="{7145336B-CF60-43A0-A5C1-F120068CA779}" dt="2018-10-19T09:51:47.449" v="355" actId="20577"/>
          <ac:spMkLst>
            <pc:docMk/>
            <pc:sldMk cId="3765384098" sldId="316"/>
            <ac:spMk id="21" creationId="{18736AB3-088E-49EE-82DB-A9157E07EE38}"/>
          </ac:spMkLst>
        </pc:spChg>
        <pc:spChg chg="add mod">
          <ac:chgData name="Carsten Heigren" userId="be3eab8a-9268-447c-9adf-00e9b7bc2dfc" providerId="ADAL" clId="{7145336B-CF60-43A0-A5C1-F120068CA779}" dt="2018-10-19T10:01:11.305" v="409" actId="1076"/>
          <ac:spMkLst>
            <pc:docMk/>
            <pc:sldMk cId="3765384098" sldId="316"/>
            <ac:spMk id="23" creationId="{A7CBEF2D-348F-472D-A4A9-C8CA62E8260D}"/>
          </ac:spMkLst>
        </pc:spChg>
        <pc:spChg chg="add del">
          <ac:chgData name="Carsten Heigren" userId="be3eab8a-9268-447c-9adf-00e9b7bc2dfc" providerId="ADAL" clId="{7145336B-CF60-43A0-A5C1-F120068CA779}" dt="2018-10-19T10:24:28.242" v="458" actId="20577"/>
          <ac:spMkLst>
            <pc:docMk/>
            <pc:sldMk cId="3765384098" sldId="316"/>
            <ac:spMk id="24" creationId="{0BC32FAD-6BE8-4735-A07E-87A25AFAD13D}"/>
          </ac:spMkLst>
        </pc:spChg>
        <pc:graphicFrameChg chg="add mod modGraphic">
          <ac:chgData name="Carsten Heigren" userId="be3eab8a-9268-447c-9adf-00e9b7bc2dfc" providerId="ADAL" clId="{7145336B-CF60-43A0-A5C1-F120068CA779}" dt="2018-10-19T10:26:38.919" v="478" actId="20577"/>
          <ac:graphicFrameMkLst>
            <pc:docMk/>
            <pc:sldMk cId="3765384098" sldId="316"/>
            <ac:graphicFrameMk id="2" creationId="{1FE4B030-D5BB-4A1B-B2BE-7A0E6A4FE95A}"/>
          </ac:graphicFrameMkLst>
        </pc:graphicFrameChg>
        <pc:graphicFrameChg chg="add mod modGraphic">
          <ac:chgData name="Carsten Heigren" userId="be3eab8a-9268-447c-9adf-00e9b7bc2dfc" providerId="ADAL" clId="{7145336B-CF60-43A0-A5C1-F120068CA779}" dt="2018-10-19T09:54:53.372" v="395" actId="572"/>
          <ac:graphicFrameMkLst>
            <pc:docMk/>
            <pc:sldMk cId="3765384098" sldId="316"/>
            <ac:graphicFrameMk id="2" creationId="{7B38739F-4462-4B42-90FE-2540D8F5992F}"/>
          </ac:graphicFrameMkLst>
        </pc:graphicFrameChg>
        <pc:graphicFrameChg chg="add del mod">
          <ac:chgData name="Carsten Heigren" userId="be3eab8a-9268-447c-9adf-00e9b7bc2dfc" providerId="ADAL" clId="{7145336B-CF60-43A0-A5C1-F120068CA779}" dt="2018-10-19T09:39:12.413" v="176" actId="478"/>
          <ac:graphicFrameMkLst>
            <pc:docMk/>
            <pc:sldMk cId="3765384098" sldId="316"/>
            <ac:graphicFrameMk id="4" creationId="{80F74B5D-B0DC-494F-80F2-93BDCF6A554A}"/>
          </ac:graphicFrameMkLst>
        </pc:graphicFrameChg>
        <pc:graphicFrameChg chg="del mod modGraphic">
          <ac:chgData name="Carsten Heigren" userId="be3eab8a-9268-447c-9adf-00e9b7bc2dfc" providerId="ADAL" clId="{7145336B-CF60-43A0-A5C1-F120068CA779}" dt="2018-10-19T10:25:29.385" v="465" actId="20577"/>
          <ac:graphicFrameMkLst>
            <pc:docMk/>
            <pc:sldMk cId="3765384098" sldId="316"/>
            <ac:graphicFrameMk id="19" creationId="{7B38739F-4462-4B42-90FE-2540D8F5992F}"/>
          </ac:graphicFrameMkLst>
        </pc:graphicFrameChg>
        <pc:graphicFrameChg chg="add mod modGraphic">
          <ac:chgData name="Carsten Heigren" userId="be3eab8a-9268-447c-9adf-00e9b7bc2dfc" providerId="ADAL" clId="{7145336B-CF60-43A0-A5C1-F120068CA779}" dt="2018-10-19T10:25:08.855" v="462" actId="1076"/>
          <ac:graphicFrameMkLst>
            <pc:docMk/>
            <pc:sldMk cId="3765384098" sldId="316"/>
            <ac:graphicFrameMk id="20" creationId="{3A0381C8-8E06-436C-9D3C-FD5B34FCE784}"/>
          </ac:graphicFrameMkLst>
        </pc:graphicFrameChg>
        <pc:graphicFrameChg chg="add del">
          <ac:chgData name="Carsten Heigren" userId="be3eab8a-9268-447c-9adf-00e9b7bc2dfc" providerId="ADAL" clId="{7145336B-CF60-43A0-A5C1-F120068CA779}" dt="2018-10-19T09:51:56.099" v="357" actId="572"/>
          <ac:graphicFrameMkLst>
            <pc:docMk/>
            <pc:sldMk cId="3765384098" sldId="316"/>
            <ac:graphicFrameMk id="22" creationId="{E3F740D8-FEBE-4F41-B787-D43EC4E36C69}"/>
          </ac:graphicFrameMkLst>
        </pc:graphicFrameChg>
        <pc:picChg chg="add del">
          <ac:chgData name="Carsten Heigren" userId="be3eab8a-9268-447c-9adf-00e9b7bc2dfc" providerId="ADAL" clId="{7145336B-CF60-43A0-A5C1-F120068CA779}" dt="2018-10-19T09:37:46.188" v="148" actId="572"/>
          <ac:picMkLst>
            <pc:docMk/>
            <pc:sldMk cId="3765384098" sldId="316"/>
            <ac:picMk id="5" creationId="{D5EE78FE-52B0-4FAF-80EC-412F531B6C60}"/>
          </ac:picMkLst>
        </pc:picChg>
      </pc:sldChg>
      <pc:sldChg chg="delSp modSp">
        <pc:chgData name="Carsten Heigren" userId="be3eab8a-9268-447c-9adf-00e9b7bc2dfc" providerId="ADAL" clId="{7145336B-CF60-43A0-A5C1-F120068CA779}" dt="2018-10-19T09:59:12.662" v="407" actId="20577"/>
        <pc:sldMkLst>
          <pc:docMk/>
          <pc:sldMk cId="1417084067" sldId="317"/>
        </pc:sldMkLst>
        <pc:spChg chg="del">
          <ac:chgData name="Carsten Heigren" userId="be3eab8a-9268-447c-9adf-00e9b7bc2dfc" providerId="ADAL" clId="{7145336B-CF60-43A0-A5C1-F120068CA779}" dt="2018-10-19T09:57:32.639" v="399" actId="478"/>
          <ac:spMkLst>
            <pc:docMk/>
            <pc:sldMk cId="1417084067" sldId="317"/>
            <ac:spMk id="2" creationId="{00000000-0000-0000-0000-000000000000}"/>
          </ac:spMkLst>
        </pc:spChg>
        <pc:graphicFrameChg chg="mod">
          <ac:chgData name="Carsten Heigren" userId="be3eab8a-9268-447c-9adf-00e9b7bc2dfc" providerId="ADAL" clId="{7145336B-CF60-43A0-A5C1-F120068CA779}" dt="2018-10-19T09:59:12.662" v="407" actId="20577"/>
          <ac:graphicFrameMkLst>
            <pc:docMk/>
            <pc:sldMk cId="1417084067" sldId="317"/>
            <ac:graphicFrameMk id="4" creationId="{00000000-0000-0000-0000-000000000000}"/>
          </ac:graphicFrameMkLst>
        </pc:graphicFrameChg>
      </pc:sldChg>
      <pc:sldChg chg="addSp delSp modSp add">
        <pc:chgData name="Carsten Heigren" userId="be3eab8a-9268-447c-9adf-00e9b7bc2dfc" providerId="ADAL" clId="{7145336B-CF60-43A0-A5C1-F120068CA779}" dt="2018-10-19T10:35:14.901" v="548" actId="20577"/>
        <pc:sldMkLst>
          <pc:docMk/>
          <pc:sldMk cId="2282473626" sldId="318"/>
        </pc:sldMkLst>
        <pc:spChg chg="del mod">
          <ac:chgData name="Carsten Heigren" userId="be3eab8a-9268-447c-9adf-00e9b7bc2dfc" providerId="ADAL" clId="{7145336B-CF60-43A0-A5C1-F120068CA779}" dt="2018-10-19T10:25:42.044" v="469" actId="478"/>
          <ac:spMkLst>
            <pc:docMk/>
            <pc:sldMk cId="2282473626" sldId="318"/>
            <ac:spMk id="2" creationId="{BBD0A776-4176-4AD6-AC18-5BA660DC8C34}"/>
          </ac:spMkLst>
        </pc:spChg>
        <pc:spChg chg="add del mod">
          <ac:chgData name="Carsten Heigren" userId="be3eab8a-9268-447c-9adf-00e9b7bc2dfc" providerId="ADAL" clId="{7145336B-CF60-43A0-A5C1-F120068CA779}" dt="2018-10-19T10:25:46.372" v="470" actId="478"/>
          <ac:spMkLst>
            <pc:docMk/>
            <pc:sldMk cId="2282473626" sldId="318"/>
            <ac:spMk id="5" creationId="{71EC50B8-88CB-414C-986C-9CEBA0D5016B}"/>
          </ac:spMkLst>
        </pc:spChg>
        <pc:spChg chg="add mod">
          <ac:chgData name="Carsten Heigren" userId="be3eab8a-9268-447c-9adf-00e9b7bc2dfc" providerId="ADAL" clId="{7145336B-CF60-43A0-A5C1-F120068CA779}" dt="2018-10-19T10:29:40.752" v="518" actId="1076"/>
          <ac:spMkLst>
            <pc:docMk/>
            <pc:sldMk cId="2282473626" sldId="318"/>
            <ac:spMk id="7" creationId="{918F780F-8690-45F8-94AB-D4EAE7DAC921}"/>
          </ac:spMkLst>
        </pc:spChg>
        <pc:spChg chg="add mod">
          <ac:chgData name="Carsten Heigren" userId="be3eab8a-9268-447c-9adf-00e9b7bc2dfc" providerId="ADAL" clId="{7145336B-CF60-43A0-A5C1-F120068CA779}" dt="2018-10-19T10:30:05.562" v="532" actId="20577"/>
          <ac:spMkLst>
            <pc:docMk/>
            <pc:sldMk cId="2282473626" sldId="318"/>
            <ac:spMk id="8" creationId="{C96515C7-6408-461B-A161-D7DC63AECBDA}"/>
          </ac:spMkLst>
        </pc:spChg>
        <pc:spChg chg="add del">
          <ac:chgData name="Carsten Heigren" userId="be3eab8a-9268-447c-9adf-00e9b7bc2dfc" providerId="ADAL" clId="{7145336B-CF60-43A0-A5C1-F120068CA779}" dt="2018-10-19T10:27:26.298" v="483" actId="478"/>
          <ac:spMkLst>
            <pc:docMk/>
            <pc:sldMk cId="2282473626" sldId="318"/>
            <ac:spMk id="9" creationId="{ABCFF1B7-B909-4F1A-BCE0-6A22EC62A32A}"/>
          </ac:spMkLst>
        </pc:spChg>
        <pc:spChg chg="add del">
          <ac:chgData name="Carsten Heigren" userId="be3eab8a-9268-447c-9adf-00e9b7bc2dfc" providerId="ADAL" clId="{7145336B-CF60-43A0-A5C1-F120068CA779}" dt="2018-10-19T10:27:35.831" v="485" actId="20577"/>
          <ac:spMkLst>
            <pc:docMk/>
            <pc:sldMk cId="2282473626" sldId="318"/>
            <ac:spMk id="10" creationId="{02510667-ADEC-41FE-AD81-5C7AD0476C39}"/>
          </ac:spMkLst>
        </pc:spChg>
        <pc:graphicFrameChg chg="add mod">
          <ac:chgData name="Carsten Heigren" userId="be3eab8a-9268-447c-9adf-00e9b7bc2dfc" providerId="ADAL" clId="{7145336B-CF60-43A0-A5C1-F120068CA779}" dt="2018-10-19T10:29:45.923" v="519" actId="1076"/>
          <ac:graphicFrameMkLst>
            <pc:docMk/>
            <pc:sldMk cId="2282473626" sldId="318"/>
            <ac:graphicFrameMk id="2" creationId="{68A6D4F1-6F2E-4E7B-BEAF-131A2DEB1A8A}"/>
          </ac:graphicFrameMkLst>
        </pc:graphicFrameChg>
        <pc:graphicFrameChg chg="mod modGraphic">
          <ac:chgData name="Carsten Heigren" userId="be3eab8a-9268-447c-9adf-00e9b7bc2dfc" providerId="ADAL" clId="{7145336B-CF60-43A0-A5C1-F120068CA779}" dt="2018-10-19T10:35:14.901" v="548" actId="20577"/>
          <ac:graphicFrameMkLst>
            <pc:docMk/>
            <pc:sldMk cId="2282473626" sldId="318"/>
            <ac:graphicFrameMk id="2" creationId="{FC60EF07-9763-45A9-8466-8419789F0F57}"/>
          </ac:graphicFrameMkLst>
        </pc:graphicFrameChg>
        <pc:graphicFrameChg chg="add mod modGraphic">
          <ac:chgData name="Carsten Heigren" userId="be3eab8a-9268-447c-9adf-00e9b7bc2dfc" providerId="ADAL" clId="{7145336B-CF60-43A0-A5C1-F120068CA779}" dt="2018-10-19T10:31:07.455" v="540" actId="2165"/>
          <ac:graphicFrameMkLst>
            <pc:docMk/>
            <pc:sldMk cId="2282473626" sldId="318"/>
            <ac:graphicFrameMk id="4" creationId="{FC60EF07-9763-45A9-8466-8419789F0F57}"/>
          </ac:graphicFrameMkLst>
        </pc:graphicFrameChg>
      </pc:sldChg>
      <pc:sldChg chg="modSp add ord">
        <pc:chgData name="Carsten Heigren" userId="be3eab8a-9268-447c-9adf-00e9b7bc2dfc" providerId="ADAL" clId="{7145336B-CF60-43A0-A5C1-F120068CA779}" dt="2018-10-19T13:00:46.132" v="796" actId="20577"/>
        <pc:sldMkLst>
          <pc:docMk/>
          <pc:sldMk cId="2559547043" sldId="328"/>
        </pc:sldMkLst>
        <pc:spChg chg="mod">
          <ac:chgData name="Carsten Heigren" userId="be3eab8a-9268-447c-9adf-00e9b7bc2dfc" providerId="ADAL" clId="{7145336B-CF60-43A0-A5C1-F120068CA779}" dt="2018-10-19T12:23:41.884" v="736" actId="20577"/>
          <ac:spMkLst>
            <pc:docMk/>
            <pc:sldMk cId="2559547043" sldId="328"/>
            <ac:spMk id="3" creationId="{00000000-0000-0000-0000-000000000000}"/>
          </ac:spMkLst>
        </pc:spChg>
        <pc:graphicFrameChg chg="mod">
          <ac:chgData name="Carsten Heigren" userId="be3eab8a-9268-447c-9adf-00e9b7bc2dfc" providerId="ADAL" clId="{7145336B-CF60-43A0-A5C1-F120068CA779}" dt="2018-10-19T13:00:46.132" v="796" actId="20577"/>
          <ac:graphicFrameMkLst>
            <pc:docMk/>
            <pc:sldMk cId="2559547043" sldId="328"/>
            <ac:graphicFrameMk id="7" creationId="{00000000-0000-0000-0000-000000000000}"/>
          </ac:graphicFrameMkLst>
        </pc:graphicFrameChg>
      </pc:sldChg>
      <pc:sldChg chg="modAnim">
        <pc:chgData name="Carsten Heigren" userId="be3eab8a-9268-447c-9adf-00e9b7bc2dfc" providerId="ADAL" clId="{7145336B-CF60-43A0-A5C1-F120068CA779}" dt="2018-10-19T12:48:20.850" v="744"/>
        <pc:sldMkLst>
          <pc:docMk/>
          <pc:sldMk cId="1670244818" sldId="329"/>
        </pc:sldMkLst>
      </pc:sldChg>
      <pc:sldChg chg="add modAnim">
        <pc:chgData name="Carsten Heigren" userId="be3eab8a-9268-447c-9adf-00e9b7bc2dfc" providerId="ADAL" clId="{7145336B-CF60-43A0-A5C1-F120068CA779}" dt="2018-10-19T12:48:50.145" v="749"/>
        <pc:sldMkLst>
          <pc:docMk/>
          <pc:sldMk cId="455708020" sldId="330"/>
        </pc:sldMkLst>
      </pc:sldChg>
      <pc:sldChg chg="add">
        <pc:chgData name="Carsten Heigren" userId="be3eab8a-9268-447c-9adf-00e9b7bc2dfc" providerId="ADAL" clId="{7145336B-CF60-43A0-A5C1-F120068CA779}" dt="2018-10-19T12:49:51.588" v="751"/>
        <pc:sldMkLst>
          <pc:docMk/>
          <pc:sldMk cId="510715518" sldId="331"/>
        </pc:sldMkLst>
      </pc:sldChg>
      <pc:sldMasterChg chg="addSp delSp modSp setBg modSldLayout">
        <pc:chgData name="Carsten Heigren" userId="be3eab8a-9268-447c-9adf-00e9b7bc2dfc" providerId="ADAL" clId="{7145336B-CF60-43A0-A5C1-F120068CA779}" dt="2018-10-31T21:11:22.993" v="852" actId="478"/>
        <pc:sldMasterMkLst>
          <pc:docMk/>
          <pc:sldMasterMk cId="3240945744" sldId="2147483648"/>
        </pc:sldMasterMkLst>
        <pc:spChg chg="del">
          <ac:chgData name="Carsten Heigren" userId="be3eab8a-9268-447c-9adf-00e9b7bc2dfc" providerId="ADAL" clId="{7145336B-CF60-43A0-A5C1-F120068CA779}" dt="2018-10-31T21:07:23.405" v="832" actId="478"/>
          <ac:spMkLst>
            <pc:docMk/>
            <pc:sldMasterMk cId="3240945744" sldId="2147483648"/>
            <ac:spMk id="4" creationId="{00000000-0000-0000-0000-000000000000}"/>
          </ac:spMkLst>
        </pc:spChg>
        <pc:spChg chg="del">
          <ac:chgData name="Carsten Heigren" userId="be3eab8a-9268-447c-9adf-00e9b7bc2dfc" providerId="ADAL" clId="{7145336B-CF60-43A0-A5C1-F120068CA779}" dt="2018-10-31T21:07:26.671" v="833" actId="478"/>
          <ac:spMkLst>
            <pc:docMk/>
            <pc:sldMasterMk cId="3240945744" sldId="2147483648"/>
            <ac:spMk id="5" creationId="{00000000-0000-0000-0000-000000000000}"/>
          </ac:spMkLst>
        </pc:spChg>
        <pc:spChg chg="del">
          <ac:chgData name="Carsten Heigren" userId="be3eab8a-9268-447c-9adf-00e9b7bc2dfc" providerId="ADAL" clId="{7145336B-CF60-43A0-A5C1-F120068CA779}" dt="2018-10-31T21:07:29.460" v="834" actId="478"/>
          <ac:spMkLst>
            <pc:docMk/>
            <pc:sldMasterMk cId="3240945744" sldId="2147483648"/>
            <ac:spMk id="6" creationId="{00000000-0000-0000-0000-000000000000}"/>
          </ac:spMkLst>
        </pc:spChg>
        <pc:picChg chg="add mod">
          <ac:chgData name="Carsten Heigren" userId="be3eab8a-9268-447c-9adf-00e9b7bc2dfc" providerId="ADAL" clId="{7145336B-CF60-43A0-A5C1-F120068CA779}" dt="2018-10-31T21:08:06.243" v="838" actId="1076"/>
          <ac:picMkLst>
            <pc:docMk/>
            <pc:sldMasterMk cId="3240945744" sldId="2147483648"/>
            <ac:picMk id="12" creationId="{44E4EBF9-FC6F-48FF-8BAF-D065E138529C}"/>
          </ac:picMkLst>
        </pc:picChg>
        <pc:picChg chg="del">
          <ac:chgData name="Carsten Heigren" userId="be3eab8a-9268-447c-9adf-00e9b7bc2dfc" providerId="ADAL" clId="{7145336B-CF60-43A0-A5C1-F120068CA779}" dt="2018-10-31T21:07:09.842" v="831" actId="478"/>
          <ac:picMkLst>
            <pc:docMk/>
            <pc:sldMasterMk cId="3240945744" sldId="2147483648"/>
            <ac:picMk id="31" creationId="{00000000-0000-0000-0000-000000000000}"/>
          </ac:picMkLst>
        </pc:picChg>
        <pc:sldLayoutChg chg="addSp delSp modSp setBg">
          <pc:chgData name="Carsten Heigren" userId="be3eab8a-9268-447c-9adf-00e9b7bc2dfc" providerId="ADAL" clId="{7145336B-CF60-43A0-A5C1-F120068CA779}" dt="2018-10-31T21:08:10.826" v="839"/>
          <pc:sldLayoutMkLst>
            <pc:docMk/>
            <pc:sldMasterMk cId="3240945744" sldId="2147483648"/>
            <pc:sldLayoutMk cId="1441612596" sldId="2147483649"/>
          </pc:sldLayoutMkLst>
          <pc:spChg chg="add del">
            <ac:chgData name="Carsten Heigren" userId="be3eab8a-9268-447c-9adf-00e9b7bc2dfc" providerId="ADAL" clId="{7145336B-CF60-43A0-A5C1-F120068CA779}" dt="2018-10-31T21:05:03.207" v="824" actId="478"/>
            <ac:spMkLst>
              <pc:docMk/>
              <pc:sldMasterMk cId="3240945744" sldId="2147483648"/>
              <pc:sldLayoutMk cId="1441612596" sldId="2147483649"/>
              <ac:spMk id="4" creationId="{00000000-0000-0000-0000-000000000000}"/>
            </ac:spMkLst>
          </pc:spChg>
          <pc:spChg chg="del">
            <ac:chgData name="Carsten Heigren" userId="be3eab8a-9268-447c-9adf-00e9b7bc2dfc" providerId="ADAL" clId="{7145336B-CF60-43A0-A5C1-F120068CA779}" dt="2018-10-31T21:05:38.650" v="826" actId="478"/>
            <ac:spMkLst>
              <pc:docMk/>
              <pc:sldMasterMk cId="3240945744" sldId="2147483648"/>
              <pc:sldLayoutMk cId="1441612596" sldId="2147483649"/>
              <ac:spMk id="5" creationId="{00000000-0000-0000-0000-000000000000}"/>
            </ac:spMkLst>
          </pc:spChg>
          <pc:spChg chg="del">
            <ac:chgData name="Carsten Heigren" userId="be3eab8a-9268-447c-9adf-00e9b7bc2dfc" providerId="ADAL" clId="{7145336B-CF60-43A0-A5C1-F120068CA779}" dt="2018-10-31T21:05:41.449" v="827" actId="478"/>
            <ac:spMkLst>
              <pc:docMk/>
              <pc:sldMasterMk cId="3240945744" sldId="2147483648"/>
              <pc:sldLayoutMk cId="1441612596" sldId="2147483649"/>
              <ac:spMk id="6" creationId="{00000000-0000-0000-0000-000000000000}"/>
            </ac:spMkLst>
          </pc:spChg>
          <pc:spChg chg="add del">
            <ac:chgData name="Carsten Heigren" userId="be3eab8a-9268-447c-9adf-00e9b7bc2dfc" providerId="ADAL" clId="{7145336B-CF60-43A0-A5C1-F120068CA779}" dt="2018-10-31T21:04:58.359" v="823" actId="478"/>
            <ac:spMkLst>
              <pc:docMk/>
              <pc:sldMasterMk cId="3240945744" sldId="2147483648"/>
              <pc:sldLayoutMk cId="1441612596" sldId="2147483649"/>
              <ac:spMk id="9" creationId="{00000000-0000-0000-0000-000000000000}"/>
            </ac:spMkLst>
          </pc:spChg>
          <pc:spChg chg="del">
            <ac:chgData name="Carsten Heigren" userId="be3eab8a-9268-447c-9adf-00e9b7bc2dfc" providerId="ADAL" clId="{7145336B-CF60-43A0-A5C1-F120068CA779}" dt="2018-10-31T21:05:34.514" v="825" actId="478"/>
            <ac:spMkLst>
              <pc:docMk/>
              <pc:sldMasterMk cId="3240945744" sldId="2147483648"/>
              <pc:sldLayoutMk cId="1441612596" sldId="2147483649"/>
              <ac:spMk id="27" creationId="{00000000-0000-0000-0000-000000000000}"/>
            </ac:spMkLst>
          </pc:spChg>
          <pc:picChg chg="add del mod">
            <ac:chgData name="Carsten Heigren" userId="be3eab8a-9268-447c-9adf-00e9b7bc2dfc" providerId="ADAL" clId="{7145336B-CF60-43A0-A5C1-F120068CA779}" dt="2018-10-31T21:07:36.953" v="835"/>
            <ac:picMkLst>
              <pc:docMk/>
              <pc:sldMasterMk cId="3240945744" sldId="2147483648"/>
              <pc:sldLayoutMk cId="1441612596" sldId="2147483649"/>
              <ac:picMk id="11" creationId="{0D16901F-9C81-4956-BECE-4CE9D78C3C36}"/>
            </ac:picMkLst>
          </pc:picChg>
        </pc:sldLayoutChg>
        <pc:sldLayoutChg chg="addSp delSp modSp setBg">
          <pc:chgData name="Carsten Heigren" userId="be3eab8a-9268-447c-9adf-00e9b7bc2dfc" providerId="ADAL" clId="{7145336B-CF60-43A0-A5C1-F120068CA779}" dt="2018-10-31T21:11:22.993" v="852" actId="478"/>
          <pc:sldLayoutMkLst>
            <pc:docMk/>
            <pc:sldMasterMk cId="3240945744" sldId="2147483648"/>
            <pc:sldLayoutMk cId="4204829903" sldId="2147483650"/>
          </pc:sldLayoutMkLst>
          <pc:spChg chg="del">
            <ac:chgData name="Carsten Heigren" userId="be3eab8a-9268-447c-9adf-00e9b7bc2dfc" providerId="ADAL" clId="{7145336B-CF60-43A0-A5C1-F120068CA779}" dt="2018-10-31T21:03:25.660" v="819" actId="478"/>
            <ac:spMkLst>
              <pc:docMk/>
              <pc:sldMasterMk cId="3240945744" sldId="2147483648"/>
              <pc:sldLayoutMk cId="4204829903" sldId="2147483650"/>
              <ac:spMk id="4" creationId="{00000000-0000-0000-0000-000000000000}"/>
            </ac:spMkLst>
          </pc:spChg>
          <pc:spChg chg="del">
            <ac:chgData name="Carsten Heigren" userId="be3eab8a-9268-447c-9adf-00e9b7bc2dfc" providerId="ADAL" clId="{7145336B-CF60-43A0-A5C1-F120068CA779}" dt="2018-10-31T21:03:21.886" v="818" actId="478"/>
            <ac:spMkLst>
              <pc:docMk/>
              <pc:sldMasterMk cId="3240945744" sldId="2147483648"/>
              <pc:sldLayoutMk cId="4204829903" sldId="2147483650"/>
              <ac:spMk id="5" creationId="{00000000-0000-0000-0000-000000000000}"/>
            </ac:spMkLst>
          </pc:spChg>
          <pc:spChg chg="del mod">
            <ac:chgData name="Carsten Heigren" userId="be3eab8a-9268-447c-9adf-00e9b7bc2dfc" providerId="ADAL" clId="{7145336B-CF60-43A0-A5C1-F120068CA779}" dt="2018-10-31T21:03:18.676" v="817" actId="478"/>
            <ac:spMkLst>
              <pc:docMk/>
              <pc:sldMasterMk cId="3240945744" sldId="2147483648"/>
              <pc:sldLayoutMk cId="4204829903" sldId="2147483650"/>
              <ac:spMk id="6" creationId="{00000000-0000-0000-0000-000000000000}"/>
            </ac:spMkLst>
          </pc:spChg>
          <pc:picChg chg="add del">
            <ac:chgData name="Carsten Heigren" userId="be3eab8a-9268-447c-9adf-00e9b7bc2dfc" providerId="ADAL" clId="{7145336B-CF60-43A0-A5C1-F120068CA779}" dt="2018-10-31T21:11:22.993" v="852" actId="478"/>
            <ac:picMkLst>
              <pc:docMk/>
              <pc:sldMasterMk cId="3240945744" sldId="2147483648"/>
              <pc:sldLayoutMk cId="4204829903" sldId="2147483650"/>
              <ac:picMk id="8" creationId="{C9B644EA-B5B0-47B2-8FCB-C0B42060702B}"/>
            </ac:picMkLst>
          </pc:picChg>
        </pc:sldLayoutChg>
        <pc:sldLayoutChg chg="setBg">
          <pc:chgData name="Carsten Heigren" userId="be3eab8a-9268-447c-9adf-00e9b7bc2dfc" providerId="ADAL" clId="{7145336B-CF60-43A0-A5C1-F120068CA779}" dt="2018-10-31T21:08:10.826" v="839"/>
          <pc:sldLayoutMkLst>
            <pc:docMk/>
            <pc:sldMasterMk cId="3240945744" sldId="2147483648"/>
            <pc:sldLayoutMk cId="574243435" sldId="2147483651"/>
          </pc:sldLayoutMkLst>
        </pc:sldLayoutChg>
        <pc:sldLayoutChg chg="setBg">
          <pc:chgData name="Carsten Heigren" userId="be3eab8a-9268-447c-9adf-00e9b7bc2dfc" providerId="ADAL" clId="{7145336B-CF60-43A0-A5C1-F120068CA779}" dt="2018-10-31T21:08:10.826" v="839"/>
          <pc:sldLayoutMkLst>
            <pc:docMk/>
            <pc:sldMasterMk cId="3240945744" sldId="2147483648"/>
            <pc:sldLayoutMk cId="918486141" sldId="2147483652"/>
          </pc:sldLayoutMkLst>
        </pc:sldLayoutChg>
        <pc:sldLayoutChg chg="setBg">
          <pc:chgData name="Carsten Heigren" userId="be3eab8a-9268-447c-9adf-00e9b7bc2dfc" providerId="ADAL" clId="{7145336B-CF60-43A0-A5C1-F120068CA779}" dt="2018-10-31T21:08:10.826" v="839"/>
          <pc:sldLayoutMkLst>
            <pc:docMk/>
            <pc:sldMasterMk cId="3240945744" sldId="2147483648"/>
            <pc:sldLayoutMk cId="4113027857" sldId="2147483653"/>
          </pc:sldLayoutMkLst>
        </pc:sldLayoutChg>
        <pc:sldLayoutChg chg="setBg">
          <pc:chgData name="Carsten Heigren" userId="be3eab8a-9268-447c-9adf-00e9b7bc2dfc" providerId="ADAL" clId="{7145336B-CF60-43A0-A5C1-F120068CA779}" dt="2018-10-31T21:08:10.826" v="839"/>
          <pc:sldLayoutMkLst>
            <pc:docMk/>
            <pc:sldMasterMk cId="3240945744" sldId="2147483648"/>
            <pc:sldLayoutMk cId="3975454109" sldId="2147483654"/>
          </pc:sldLayoutMkLst>
        </pc:sldLayoutChg>
        <pc:sldLayoutChg chg="setBg">
          <pc:chgData name="Carsten Heigren" userId="be3eab8a-9268-447c-9adf-00e9b7bc2dfc" providerId="ADAL" clId="{7145336B-CF60-43A0-A5C1-F120068CA779}" dt="2018-10-31T21:08:10.826" v="839"/>
          <pc:sldLayoutMkLst>
            <pc:docMk/>
            <pc:sldMasterMk cId="3240945744" sldId="2147483648"/>
            <pc:sldLayoutMk cId="2733794674" sldId="2147483655"/>
          </pc:sldLayoutMkLst>
        </pc:sldLayoutChg>
        <pc:sldLayoutChg chg="setBg">
          <pc:chgData name="Carsten Heigren" userId="be3eab8a-9268-447c-9adf-00e9b7bc2dfc" providerId="ADAL" clId="{7145336B-CF60-43A0-A5C1-F120068CA779}" dt="2018-10-31T21:08:10.826" v="839"/>
          <pc:sldLayoutMkLst>
            <pc:docMk/>
            <pc:sldMasterMk cId="3240945744" sldId="2147483648"/>
            <pc:sldLayoutMk cId="1890851152" sldId="2147483656"/>
          </pc:sldLayoutMkLst>
        </pc:sldLayoutChg>
        <pc:sldLayoutChg chg="setBg">
          <pc:chgData name="Carsten Heigren" userId="be3eab8a-9268-447c-9adf-00e9b7bc2dfc" providerId="ADAL" clId="{7145336B-CF60-43A0-A5C1-F120068CA779}" dt="2018-10-31T21:08:10.826" v="839"/>
          <pc:sldLayoutMkLst>
            <pc:docMk/>
            <pc:sldMasterMk cId="3240945744" sldId="2147483648"/>
            <pc:sldLayoutMk cId="1452104378" sldId="2147483657"/>
          </pc:sldLayoutMkLst>
        </pc:sldLayoutChg>
        <pc:sldLayoutChg chg="setBg">
          <pc:chgData name="Carsten Heigren" userId="be3eab8a-9268-447c-9adf-00e9b7bc2dfc" providerId="ADAL" clId="{7145336B-CF60-43A0-A5C1-F120068CA779}" dt="2018-10-31T21:08:10.826" v="839"/>
          <pc:sldLayoutMkLst>
            <pc:docMk/>
            <pc:sldMasterMk cId="3240945744" sldId="2147483648"/>
            <pc:sldLayoutMk cId="333854056" sldId="2147483658"/>
          </pc:sldLayoutMkLst>
        </pc:sldLayoutChg>
        <pc:sldLayoutChg chg="setBg">
          <pc:chgData name="Carsten Heigren" userId="be3eab8a-9268-447c-9adf-00e9b7bc2dfc" providerId="ADAL" clId="{7145336B-CF60-43A0-A5C1-F120068CA779}" dt="2018-10-31T21:08:10.826" v="839"/>
          <pc:sldLayoutMkLst>
            <pc:docMk/>
            <pc:sldMasterMk cId="3240945744" sldId="2147483648"/>
            <pc:sldLayoutMk cId="2761038847" sldId="2147483659"/>
          </pc:sldLayoutMkLst>
        </pc:sldLayoutChg>
        <pc:sldLayoutChg chg="setBg">
          <pc:chgData name="Carsten Heigren" userId="be3eab8a-9268-447c-9adf-00e9b7bc2dfc" providerId="ADAL" clId="{7145336B-CF60-43A0-A5C1-F120068CA779}" dt="2018-10-31T21:08:10.826" v="839"/>
          <pc:sldLayoutMkLst>
            <pc:docMk/>
            <pc:sldMasterMk cId="3240945744" sldId="2147483648"/>
            <pc:sldLayoutMk cId="3788561405" sldId="2147483660"/>
          </pc:sldLayoutMkLst>
        </pc:sldLayoutChg>
        <pc:sldLayoutChg chg="delSp setBg">
          <pc:chgData name="Carsten Heigren" userId="be3eab8a-9268-447c-9adf-00e9b7bc2dfc" providerId="ADAL" clId="{7145336B-CF60-43A0-A5C1-F120068CA779}" dt="2018-10-31T21:08:10.826" v="839"/>
          <pc:sldLayoutMkLst>
            <pc:docMk/>
            <pc:sldMasterMk cId="3240945744" sldId="2147483648"/>
            <pc:sldLayoutMk cId="747830886" sldId="2147483661"/>
          </pc:sldLayoutMkLst>
          <pc:spChg chg="del">
            <ac:chgData name="Carsten Heigren" userId="be3eab8a-9268-447c-9adf-00e9b7bc2dfc" providerId="ADAL" clId="{7145336B-CF60-43A0-A5C1-F120068CA779}" dt="2018-10-31T21:06:49.145" v="829" actId="478"/>
            <ac:spMkLst>
              <pc:docMk/>
              <pc:sldMasterMk cId="3240945744" sldId="2147483648"/>
              <pc:sldLayoutMk cId="747830886" sldId="2147483661"/>
              <ac:spMk id="3" creationId="{C19CAF85-C5B7-4B95-A180-996CF6881279}"/>
            </ac:spMkLst>
          </pc:spChg>
          <pc:spChg chg="del">
            <ac:chgData name="Carsten Heigren" userId="be3eab8a-9268-447c-9adf-00e9b7bc2dfc" providerId="ADAL" clId="{7145336B-CF60-43A0-A5C1-F120068CA779}" dt="2018-10-31T21:06:42.472" v="828" actId="478"/>
            <ac:spMkLst>
              <pc:docMk/>
              <pc:sldMasterMk cId="3240945744" sldId="2147483648"/>
              <pc:sldLayoutMk cId="747830886" sldId="2147483661"/>
              <ac:spMk id="4" creationId="{052CF6FE-E233-4D2A-AAA4-584EDB3AD4A0}"/>
            </ac:spMkLst>
          </pc:spChg>
          <pc:spChg chg="del">
            <ac:chgData name="Carsten Heigren" userId="be3eab8a-9268-447c-9adf-00e9b7bc2dfc" providerId="ADAL" clId="{7145336B-CF60-43A0-A5C1-F120068CA779}" dt="2018-10-31T21:06:55.703" v="830" actId="478"/>
            <ac:spMkLst>
              <pc:docMk/>
              <pc:sldMasterMk cId="3240945744" sldId="2147483648"/>
              <pc:sldLayoutMk cId="747830886" sldId="2147483661"/>
              <ac:spMk id="5" creationId="{FE541B0F-0318-4E32-B59E-65BCCDB0B4BB}"/>
            </ac:spMkLst>
          </pc:spChg>
        </pc:sldLayoutChg>
      </pc:sldMasterChg>
    </pc:docChg>
  </pc:docChgLst>
  <pc:docChgLst>
    <pc:chgData name="Carsten Heigren" userId="S::cah@rts.dk::be3eab8a-9268-447c-9adf-00e9b7bc2dfc" providerId="AD" clId="Web-{FD718DA9-104E-5548-CFD9-B2F0DAA4D54C}"/>
    <pc:docChg chg="modSld">
      <pc:chgData name="Carsten Heigren" userId="S::cah@rts.dk::be3eab8a-9268-447c-9adf-00e9b7bc2dfc" providerId="AD" clId="Web-{FD718DA9-104E-5548-CFD9-B2F0DAA4D54C}" dt="2020-01-08T16:33:28.110" v="362" actId="20577"/>
      <pc:docMkLst>
        <pc:docMk/>
      </pc:docMkLst>
      <pc:sldChg chg="modSp">
        <pc:chgData name="Carsten Heigren" userId="S::cah@rts.dk::be3eab8a-9268-447c-9adf-00e9b7bc2dfc" providerId="AD" clId="Web-{FD718DA9-104E-5548-CFD9-B2F0DAA4D54C}" dt="2020-01-08T16:12:43.902" v="10" actId="20577"/>
        <pc:sldMkLst>
          <pc:docMk/>
          <pc:sldMk cId="1434106435" sldId="348"/>
        </pc:sldMkLst>
        <pc:spChg chg="mod">
          <ac:chgData name="Carsten Heigren" userId="S::cah@rts.dk::be3eab8a-9268-447c-9adf-00e9b7bc2dfc" providerId="AD" clId="Web-{FD718DA9-104E-5548-CFD9-B2F0DAA4D54C}" dt="2020-01-08T16:12:33.011" v="6" actId="20577"/>
          <ac:spMkLst>
            <pc:docMk/>
            <pc:sldMk cId="1434106435" sldId="348"/>
            <ac:spMk id="3" creationId="{60A8ADB1-E083-4FB4-9185-177576C9AAF9}"/>
          </ac:spMkLst>
        </pc:spChg>
        <pc:spChg chg="mod">
          <ac:chgData name="Carsten Heigren" userId="S::cah@rts.dk::be3eab8a-9268-447c-9adf-00e9b7bc2dfc" providerId="AD" clId="Web-{FD718DA9-104E-5548-CFD9-B2F0DAA4D54C}" dt="2020-01-08T16:12:43.902" v="10" actId="20577"/>
          <ac:spMkLst>
            <pc:docMk/>
            <pc:sldMk cId="1434106435" sldId="348"/>
            <ac:spMk id="4" creationId="{9C1AF85C-2FF2-46DF-96C8-4EA607685CFE}"/>
          </ac:spMkLst>
        </pc:spChg>
      </pc:sldChg>
      <pc:sldChg chg="addSp delSp modSp">
        <pc:chgData name="Carsten Heigren" userId="S::cah@rts.dk::be3eab8a-9268-447c-9adf-00e9b7bc2dfc" providerId="AD" clId="Web-{FD718DA9-104E-5548-CFD9-B2F0DAA4D54C}" dt="2020-01-08T16:31:20.578" v="323" actId="1076"/>
        <pc:sldMkLst>
          <pc:docMk/>
          <pc:sldMk cId="828460214" sldId="349"/>
        </pc:sldMkLst>
        <pc:spChg chg="mod">
          <ac:chgData name="Carsten Heigren" userId="S::cah@rts.dk::be3eab8a-9268-447c-9adf-00e9b7bc2dfc" providerId="AD" clId="Web-{FD718DA9-104E-5548-CFD9-B2F0DAA4D54C}" dt="2020-01-08T16:27:46.859" v="256" actId="20577"/>
          <ac:spMkLst>
            <pc:docMk/>
            <pc:sldMk cId="828460214" sldId="349"/>
            <ac:spMk id="3" creationId="{60A8ADB1-E083-4FB4-9185-177576C9AAF9}"/>
          </ac:spMkLst>
        </pc:spChg>
        <pc:spChg chg="mod">
          <ac:chgData name="Carsten Heigren" userId="S::cah@rts.dk::be3eab8a-9268-447c-9adf-00e9b7bc2dfc" providerId="AD" clId="Web-{FD718DA9-104E-5548-CFD9-B2F0DAA4D54C}" dt="2020-01-08T16:31:12.859" v="320" actId="20577"/>
          <ac:spMkLst>
            <pc:docMk/>
            <pc:sldMk cId="828460214" sldId="349"/>
            <ac:spMk id="4" creationId="{9C1AF85C-2FF2-46DF-96C8-4EA607685CFE}"/>
          </ac:spMkLst>
        </pc:spChg>
        <pc:spChg chg="mod">
          <ac:chgData name="Carsten Heigren" userId="S::cah@rts.dk::be3eab8a-9268-447c-9adf-00e9b7bc2dfc" providerId="AD" clId="Web-{FD718DA9-104E-5548-CFD9-B2F0DAA4D54C}" dt="2020-01-08T16:31:20.578" v="323" actId="1076"/>
          <ac:spMkLst>
            <pc:docMk/>
            <pc:sldMk cId="828460214" sldId="349"/>
            <ac:spMk id="5" creationId="{3648F1FC-6F68-445F-80C6-76A54119BABA}"/>
          </ac:spMkLst>
        </pc:spChg>
        <pc:spChg chg="add del mod">
          <ac:chgData name="Carsten Heigren" userId="S::cah@rts.dk::be3eab8a-9268-447c-9adf-00e9b7bc2dfc" providerId="AD" clId="Web-{FD718DA9-104E-5548-CFD9-B2F0DAA4D54C}" dt="2020-01-08T16:28:56.031" v="267"/>
          <ac:spMkLst>
            <pc:docMk/>
            <pc:sldMk cId="828460214" sldId="349"/>
            <ac:spMk id="6" creationId="{0AE1100D-078D-4A01-824F-E642684F2F9E}"/>
          </ac:spMkLst>
        </pc:spChg>
        <pc:graphicFrameChg chg="add mod modGraphic">
          <ac:chgData name="Carsten Heigren" userId="S::cah@rts.dk::be3eab8a-9268-447c-9adf-00e9b7bc2dfc" providerId="AD" clId="Web-{FD718DA9-104E-5548-CFD9-B2F0DAA4D54C}" dt="2020-01-08T16:30:52.750" v="319" actId="20577"/>
          <ac:graphicFrameMkLst>
            <pc:docMk/>
            <pc:sldMk cId="828460214" sldId="349"/>
            <ac:graphicFrameMk id="8" creationId="{CFD7278F-E391-42AC-8ECF-F2DCFCCE1C8E}"/>
          </ac:graphicFrameMkLst>
        </pc:graphicFrameChg>
      </pc:sldChg>
      <pc:sldChg chg="addSp delSp modSp">
        <pc:chgData name="Carsten Heigren" userId="S::cah@rts.dk::be3eab8a-9268-447c-9adf-00e9b7bc2dfc" providerId="AD" clId="Web-{FD718DA9-104E-5548-CFD9-B2F0DAA4D54C}" dt="2020-01-08T16:33:26.985" v="360" actId="20577"/>
        <pc:sldMkLst>
          <pc:docMk/>
          <pc:sldMk cId="2248576512" sldId="351"/>
        </pc:sldMkLst>
        <pc:spChg chg="mod">
          <ac:chgData name="Carsten Heigren" userId="S::cah@rts.dk::be3eab8a-9268-447c-9adf-00e9b7bc2dfc" providerId="AD" clId="Web-{FD718DA9-104E-5548-CFD9-B2F0DAA4D54C}" dt="2020-01-08T16:23:07.514" v="105" actId="20577"/>
          <ac:spMkLst>
            <pc:docMk/>
            <pc:sldMk cId="2248576512" sldId="351"/>
            <ac:spMk id="2" creationId="{00000000-0000-0000-0000-000000000000}"/>
          </ac:spMkLst>
        </pc:spChg>
        <pc:spChg chg="add mod">
          <ac:chgData name="Carsten Heigren" userId="S::cah@rts.dk::be3eab8a-9268-447c-9adf-00e9b7bc2dfc" providerId="AD" clId="Web-{FD718DA9-104E-5548-CFD9-B2F0DAA4D54C}" dt="2020-01-08T16:33:07.735" v="353" actId="14100"/>
          <ac:spMkLst>
            <pc:docMk/>
            <pc:sldMk cId="2248576512" sldId="351"/>
            <ac:spMk id="17" creationId="{1654A88A-1710-467E-8DA4-8A46E60C8116}"/>
          </ac:spMkLst>
        </pc:spChg>
        <pc:spChg chg="add mod">
          <ac:chgData name="Carsten Heigren" userId="S::cah@rts.dk::be3eab8a-9268-447c-9adf-00e9b7bc2dfc" providerId="AD" clId="Web-{FD718DA9-104E-5548-CFD9-B2F0DAA4D54C}" dt="2020-01-08T16:33:26.985" v="360" actId="20577"/>
          <ac:spMkLst>
            <pc:docMk/>
            <pc:sldMk cId="2248576512" sldId="351"/>
            <ac:spMk id="34" creationId="{6B4DBF8E-EBF4-46A1-B4CB-01E19052A8EC}"/>
          </ac:spMkLst>
        </pc:spChg>
        <pc:graphicFrameChg chg="add del">
          <ac:chgData name="Carsten Heigren" userId="S::cah@rts.dk::be3eab8a-9268-447c-9adf-00e9b7bc2dfc" providerId="AD" clId="Web-{FD718DA9-104E-5548-CFD9-B2F0DAA4D54C}" dt="2020-01-08T16:32:46.329" v="350"/>
          <ac:graphicFrameMkLst>
            <pc:docMk/>
            <pc:sldMk cId="2248576512" sldId="351"/>
            <ac:graphicFrameMk id="19" creationId="{07A1764F-1C3F-4518-8086-685ADE4A9CAE}"/>
          </ac:graphicFrameMkLst>
        </pc:graphicFrameChg>
        <pc:graphicFrameChg chg="add del">
          <ac:chgData name="Carsten Heigren" userId="S::cah@rts.dk::be3eab8a-9268-447c-9adf-00e9b7bc2dfc" providerId="AD" clId="Web-{FD718DA9-104E-5548-CFD9-B2F0DAA4D54C}" dt="2020-01-08T16:32:56.813" v="352"/>
          <ac:graphicFrameMkLst>
            <pc:docMk/>
            <pc:sldMk cId="2248576512" sldId="351"/>
            <ac:graphicFrameMk id="27" creationId="{E7EE49C5-83A8-428B-82DE-7722763C1EB8}"/>
          </ac:graphicFrameMkLst>
        </pc:graphicFrameChg>
        <pc:picChg chg="add mod">
          <ac:chgData name="Carsten Heigren" userId="S::cah@rts.dk::be3eab8a-9268-447c-9adf-00e9b7bc2dfc" providerId="AD" clId="Web-{FD718DA9-104E-5548-CFD9-B2F0DAA4D54C}" dt="2020-01-08T16:23:21.217" v="110" actId="1076"/>
          <ac:picMkLst>
            <pc:docMk/>
            <pc:sldMk cId="2248576512" sldId="351"/>
            <ac:picMk id="3" creationId="{970C0EAF-930C-4BA3-B4CC-7910842B90E7}"/>
          </ac:picMkLst>
        </pc:picChg>
        <pc:picChg chg="add mod">
          <ac:chgData name="Carsten Heigren" userId="S::cah@rts.dk::be3eab8a-9268-447c-9adf-00e9b7bc2dfc" providerId="AD" clId="Web-{FD718DA9-104E-5548-CFD9-B2F0DAA4D54C}" dt="2020-01-08T16:23:21.201" v="108" actId="1076"/>
          <ac:picMkLst>
            <pc:docMk/>
            <pc:sldMk cId="2248576512" sldId="351"/>
            <ac:picMk id="5" creationId="{BCDD3F60-8756-4A14-BA56-81E3D53F0ED0}"/>
          </ac:picMkLst>
        </pc:picChg>
        <pc:picChg chg="add del mod">
          <ac:chgData name="Carsten Heigren" userId="S::cah@rts.dk::be3eab8a-9268-447c-9adf-00e9b7bc2dfc" providerId="AD" clId="Web-{FD718DA9-104E-5548-CFD9-B2F0DAA4D54C}" dt="2020-01-08T16:17:01.340" v="50"/>
          <ac:picMkLst>
            <pc:docMk/>
            <pc:sldMk cId="2248576512" sldId="351"/>
            <ac:picMk id="7" creationId="{AE5E6918-A4DA-4E7B-BC9D-DD3D49EADD91}"/>
          </ac:picMkLst>
        </pc:picChg>
        <pc:picChg chg="add del mod">
          <ac:chgData name="Carsten Heigren" userId="S::cah@rts.dk::be3eab8a-9268-447c-9adf-00e9b7bc2dfc" providerId="AD" clId="Web-{FD718DA9-104E-5548-CFD9-B2F0DAA4D54C}" dt="2020-01-08T16:16:56.106" v="48"/>
          <ac:picMkLst>
            <pc:docMk/>
            <pc:sldMk cId="2248576512" sldId="351"/>
            <ac:picMk id="9" creationId="{C8671717-515F-4F47-ACD0-44DB5B939066}"/>
          </ac:picMkLst>
        </pc:picChg>
        <pc:picChg chg="add del mod">
          <ac:chgData name="Carsten Heigren" userId="S::cah@rts.dk::be3eab8a-9268-447c-9adf-00e9b7bc2dfc" providerId="AD" clId="Web-{FD718DA9-104E-5548-CFD9-B2F0DAA4D54C}" dt="2020-01-08T16:16:57.075" v="49"/>
          <ac:picMkLst>
            <pc:docMk/>
            <pc:sldMk cId="2248576512" sldId="351"/>
            <ac:picMk id="11" creationId="{7FEA9AA6-AFDF-4D0A-BBCA-7301606DF475}"/>
          </ac:picMkLst>
        </pc:picChg>
        <pc:picChg chg="add mod">
          <ac:chgData name="Carsten Heigren" userId="S::cah@rts.dk::be3eab8a-9268-447c-9adf-00e9b7bc2dfc" providerId="AD" clId="Web-{FD718DA9-104E-5548-CFD9-B2F0DAA4D54C}" dt="2020-01-08T16:23:21.201" v="109" actId="1076"/>
          <ac:picMkLst>
            <pc:docMk/>
            <pc:sldMk cId="2248576512" sldId="351"/>
            <ac:picMk id="13" creationId="{84C69B68-987F-45A3-A84F-196FAA5711EA}"/>
          </ac:picMkLst>
        </pc:picChg>
        <pc:picChg chg="add mod">
          <ac:chgData name="Carsten Heigren" userId="S::cah@rts.dk::be3eab8a-9268-447c-9adf-00e9b7bc2dfc" providerId="AD" clId="Web-{FD718DA9-104E-5548-CFD9-B2F0DAA4D54C}" dt="2020-01-08T16:23:21.232" v="111" actId="1076"/>
          <ac:picMkLst>
            <pc:docMk/>
            <pc:sldMk cId="2248576512" sldId="351"/>
            <ac:picMk id="15" creationId="{89933D2F-C125-4040-B47B-C1D7ADA0DACE}"/>
          </ac:picMkLst>
        </pc:picChg>
      </pc:sldChg>
    </pc:docChg>
  </pc:docChgLst>
  <pc:docChgLst>
    <pc:chgData name="Carsten Heigren" userId="S::cah@rts.dk::be3eab8a-9268-447c-9adf-00e9b7bc2dfc" providerId="AD" clId="Web-{B930B6A7-F62C-406B-9B25-1C78FFCE5743}"/>
    <pc:docChg chg="modSld">
      <pc:chgData name="Carsten Heigren" userId="S::cah@rts.dk::be3eab8a-9268-447c-9adf-00e9b7bc2dfc" providerId="AD" clId="Web-{B930B6A7-F62C-406B-9B25-1C78FFCE5743}" dt="2018-11-14T08:31:28.725" v="9" actId="14100"/>
      <pc:docMkLst>
        <pc:docMk/>
      </pc:docMkLst>
      <pc:sldChg chg="modNotes">
        <pc:chgData name="Carsten Heigren" userId="S::cah@rts.dk::be3eab8a-9268-447c-9adf-00e9b7bc2dfc" providerId="AD" clId="Web-{B930B6A7-F62C-406B-9B25-1C78FFCE5743}" dt="2018-11-14T08:30:34.959" v="5"/>
        <pc:sldMkLst>
          <pc:docMk/>
          <pc:sldMk cId="1096482290" sldId="319"/>
        </pc:sldMkLst>
      </pc:sldChg>
      <pc:sldChg chg="modSp">
        <pc:chgData name="Carsten Heigren" userId="S::cah@rts.dk::be3eab8a-9268-447c-9adf-00e9b7bc2dfc" providerId="AD" clId="Web-{B930B6A7-F62C-406B-9B25-1C78FFCE5743}" dt="2018-11-14T08:31:28.725" v="9" actId="14100"/>
        <pc:sldMkLst>
          <pc:docMk/>
          <pc:sldMk cId="906531781" sldId="336"/>
        </pc:sldMkLst>
        <pc:spChg chg="mod">
          <ac:chgData name="Carsten Heigren" userId="S::cah@rts.dk::be3eab8a-9268-447c-9adf-00e9b7bc2dfc" providerId="AD" clId="Web-{B930B6A7-F62C-406B-9B25-1C78FFCE5743}" dt="2018-11-14T08:31:21.865" v="8" actId="14100"/>
          <ac:spMkLst>
            <pc:docMk/>
            <pc:sldMk cId="906531781" sldId="336"/>
            <ac:spMk id="8" creationId="{00000000-0000-0000-0000-000000000000}"/>
          </ac:spMkLst>
        </pc:spChg>
        <pc:spChg chg="mod">
          <ac:chgData name="Carsten Heigren" userId="S::cah@rts.dk::be3eab8a-9268-447c-9adf-00e9b7bc2dfc" providerId="AD" clId="Web-{B930B6A7-F62C-406B-9B25-1C78FFCE5743}" dt="2018-11-14T08:31:28.725" v="9" actId="14100"/>
          <ac:spMkLst>
            <pc:docMk/>
            <pc:sldMk cId="906531781" sldId="336"/>
            <ac:spMk id="10" creationId="{00000000-0000-0000-0000-000000000000}"/>
          </ac:spMkLst>
        </pc:spChg>
        <pc:graphicFrameChg chg="mod modGraphic">
          <ac:chgData name="Carsten Heigren" userId="S::cah@rts.dk::be3eab8a-9268-447c-9adf-00e9b7bc2dfc" providerId="AD" clId="Web-{B930B6A7-F62C-406B-9B25-1C78FFCE5743}" dt="2018-11-14T08:31:08.615" v="7"/>
          <ac:graphicFrameMkLst>
            <pc:docMk/>
            <pc:sldMk cId="906531781" sldId="336"/>
            <ac:graphicFrameMk id="7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9D638-BAC6-4544-ACE9-8EAB71D9286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FA9AF2E-990F-426F-B503-8FEF9CA8717D}">
      <dgm:prSet phldrT="[Tekst]"/>
      <dgm:spPr/>
      <dgm:t>
        <a:bodyPr/>
        <a:lstStyle/>
        <a:p>
          <a:pPr rtl="0"/>
          <a:r>
            <a:rPr lang="da-DK">
              <a:latin typeface="Calibri"/>
            </a:rPr>
            <a:t>Uge 15</a:t>
          </a:r>
          <a:br>
            <a:rPr lang="da-DK">
              <a:latin typeface="Calibri"/>
            </a:rPr>
          </a:br>
          <a:r>
            <a:rPr lang="da-DK">
              <a:latin typeface="Calibri"/>
            </a:rPr>
            <a:t>Planlægning</a:t>
          </a:r>
          <a:endParaRPr lang="da-DK"/>
        </a:p>
      </dgm:t>
    </dgm:pt>
    <dgm:pt modelId="{B79A293E-4C29-449D-B015-797966528849}" type="parTrans" cxnId="{4F762052-4D91-4232-A652-79024AB29565}">
      <dgm:prSet/>
      <dgm:spPr/>
      <dgm:t>
        <a:bodyPr/>
        <a:lstStyle/>
        <a:p>
          <a:endParaRPr lang="da-DK"/>
        </a:p>
      </dgm:t>
    </dgm:pt>
    <dgm:pt modelId="{9646A594-3BC0-4F43-9001-B448E7EABC33}" type="sibTrans" cxnId="{4F762052-4D91-4232-A652-79024AB29565}">
      <dgm:prSet/>
      <dgm:spPr/>
      <dgm:t>
        <a:bodyPr/>
        <a:lstStyle/>
        <a:p>
          <a:endParaRPr lang="da-DK"/>
        </a:p>
      </dgm:t>
    </dgm:pt>
    <dgm:pt modelId="{56464810-3C91-4971-AC65-92156CD3A1F6}">
      <dgm:prSet phldrT="[Tekst]"/>
      <dgm:spPr/>
      <dgm:t>
        <a:bodyPr/>
        <a:lstStyle/>
        <a:p>
          <a:pPr rtl="0"/>
          <a:r>
            <a:rPr lang="da-DK">
              <a:latin typeface="Calibri"/>
            </a:rPr>
            <a:t>Uge 46</a:t>
          </a:r>
          <a:br>
            <a:rPr lang="da-DK">
              <a:latin typeface="Calibri"/>
            </a:rPr>
          </a:br>
          <a:r>
            <a:rPr lang="da-DK">
              <a:latin typeface="Calibri"/>
            </a:rPr>
            <a:t> afvikling af den praktiske undervisning</a:t>
          </a:r>
        </a:p>
        <a:p>
          <a:pPr rtl="0"/>
          <a:endParaRPr lang="da-DK">
            <a:latin typeface="Calibri"/>
          </a:endParaRPr>
        </a:p>
      </dgm:t>
    </dgm:pt>
    <dgm:pt modelId="{1A36450F-D844-4D5C-849D-73CB4DBAC607}" type="parTrans" cxnId="{D31392ED-0A45-41A0-AF1C-EE77194AE538}">
      <dgm:prSet/>
      <dgm:spPr/>
      <dgm:t>
        <a:bodyPr/>
        <a:lstStyle/>
        <a:p>
          <a:endParaRPr lang="da-DK"/>
        </a:p>
      </dgm:t>
    </dgm:pt>
    <dgm:pt modelId="{50C68F2D-8994-4502-8365-262EE2EFE98F}" type="sibTrans" cxnId="{D31392ED-0A45-41A0-AF1C-EE77194AE538}">
      <dgm:prSet/>
      <dgm:spPr/>
      <dgm:t>
        <a:bodyPr/>
        <a:lstStyle/>
        <a:p>
          <a:endParaRPr lang="da-DK"/>
        </a:p>
      </dgm:t>
    </dgm:pt>
    <dgm:pt modelId="{4F9A4D1A-29AF-4AE0-94F9-2E77CE223774}" type="pres">
      <dgm:prSet presAssocID="{0CE9D638-BAC6-4544-ACE9-8EAB71D9286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1C96478-FC3C-4ACB-A390-773E92E3ACF0}" type="pres">
      <dgm:prSet presAssocID="{0CE9D638-BAC6-4544-ACE9-8EAB71D92869}" presName="arrow" presStyleLbl="bgShp" presStyleIdx="0" presStyleCnt="1"/>
      <dgm:spPr/>
    </dgm:pt>
    <dgm:pt modelId="{76E2418F-D094-4D48-BF5E-EF27BE5A5A9A}" type="pres">
      <dgm:prSet presAssocID="{0CE9D638-BAC6-4544-ACE9-8EAB71D92869}" presName="linearProcess" presStyleCnt="0"/>
      <dgm:spPr/>
    </dgm:pt>
    <dgm:pt modelId="{FD2C403D-9780-460E-BF3F-B374912A0345}" type="pres">
      <dgm:prSet presAssocID="{4FA9AF2E-990F-426F-B503-8FEF9CA8717D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68EEABF-43DA-4162-80C7-9F947E4F5DC6}" type="pres">
      <dgm:prSet presAssocID="{9646A594-3BC0-4F43-9001-B448E7EABC33}" presName="sibTrans" presStyleCnt="0"/>
      <dgm:spPr/>
    </dgm:pt>
    <dgm:pt modelId="{2335969B-DA10-4B61-AE6B-2AAF29B50B09}" type="pres">
      <dgm:prSet presAssocID="{56464810-3C91-4971-AC65-92156CD3A1F6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4F762052-4D91-4232-A652-79024AB29565}" srcId="{0CE9D638-BAC6-4544-ACE9-8EAB71D92869}" destId="{4FA9AF2E-990F-426F-B503-8FEF9CA8717D}" srcOrd="0" destOrd="0" parTransId="{B79A293E-4C29-449D-B015-797966528849}" sibTransId="{9646A594-3BC0-4F43-9001-B448E7EABC33}"/>
    <dgm:cxn modelId="{AD707ED8-A3ED-41C5-B4BE-F579B4447ACE}" type="presOf" srcId="{4FA9AF2E-990F-426F-B503-8FEF9CA8717D}" destId="{FD2C403D-9780-460E-BF3F-B374912A0345}" srcOrd="0" destOrd="0" presId="urn:microsoft.com/office/officeart/2005/8/layout/hProcess9"/>
    <dgm:cxn modelId="{061348E2-C062-4E93-BED4-BFD7DD3FC63F}" type="presOf" srcId="{56464810-3C91-4971-AC65-92156CD3A1F6}" destId="{2335969B-DA10-4B61-AE6B-2AAF29B50B09}" srcOrd="0" destOrd="0" presId="urn:microsoft.com/office/officeart/2005/8/layout/hProcess9"/>
    <dgm:cxn modelId="{DA59E3F8-8E9E-408E-B852-7889FBD1CC56}" type="presOf" srcId="{0CE9D638-BAC6-4544-ACE9-8EAB71D92869}" destId="{4F9A4D1A-29AF-4AE0-94F9-2E77CE223774}" srcOrd="0" destOrd="0" presId="urn:microsoft.com/office/officeart/2005/8/layout/hProcess9"/>
    <dgm:cxn modelId="{D31392ED-0A45-41A0-AF1C-EE77194AE538}" srcId="{0CE9D638-BAC6-4544-ACE9-8EAB71D92869}" destId="{56464810-3C91-4971-AC65-92156CD3A1F6}" srcOrd="1" destOrd="0" parTransId="{1A36450F-D844-4D5C-849D-73CB4DBAC607}" sibTransId="{50C68F2D-8994-4502-8365-262EE2EFE98F}"/>
    <dgm:cxn modelId="{2980A63A-CA90-4767-AB83-17ACEC8A8421}" type="presParOf" srcId="{4F9A4D1A-29AF-4AE0-94F9-2E77CE223774}" destId="{C1C96478-FC3C-4ACB-A390-773E92E3ACF0}" srcOrd="0" destOrd="0" presId="urn:microsoft.com/office/officeart/2005/8/layout/hProcess9"/>
    <dgm:cxn modelId="{413AD241-FE11-4228-A637-6AB2A7964D68}" type="presParOf" srcId="{4F9A4D1A-29AF-4AE0-94F9-2E77CE223774}" destId="{76E2418F-D094-4D48-BF5E-EF27BE5A5A9A}" srcOrd="1" destOrd="0" presId="urn:microsoft.com/office/officeart/2005/8/layout/hProcess9"/>
    <dgm:cxn modelId="{36495867-6A9E-4F74-BFC9-6F68B65BDE0F}" type="presParOf" srcId="{76E2418F-D094-4D48-BF5E-EF27BE5A5A9A}" destId="{FD2C403D-9780-460E-BF3F-B374912A0345}" srcOrd="0" destOrd="0" presId="urn:microsoft.com/office/officeart/2005/8/layout/hProcess9"/>
    <dgm:cxn modelId="{B6F5DB48-77CC-4B78-83F7-12BA6DC51985}" type="presParOf" srcId="{76E2418F-D094-4D48-BF5E-EF27BE5A5A9A}" destId="{E68EEABF-43DA-4162-80C7-9F947E4F5DC6}" srcOrd="1" destOrd="0" presId="urn:microsoft.com/office/officeart/2005/8/layout/hProcess9"/>
    <dgm:cxn modelId="{7F4A4588-E23A-4A7A-ACCC-1598A87D27FA}" type="presParOf" srcId="{76E2418F-D094-4D48-BF5E-EF27BE5A5A9A}" destId="{2335969B-DA10-4B61-AE6B-2AAF29B50B0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E9D638-BAC6-4544-ACE9-8EAB71D9286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FA9AF2E-990F-426F-B503-8FEF9CA8717D}">
      <dgm:prSet phldrT="[Tekst]"/>
      <dgm:spPr/>
      <dgm:t>
        <a:bodyPr/>
        <a:lstStyle/>
        <a:p>
          <a:r>
            <a:rPr lang="da-DK">
              <a:latin typeface="Calibri"/>
            </a:rPr>
            <a:t>Opstartsmøde</a:t>
          </a:r>
          <a:endParaRPr lang="da-DK"/>
        </a:p>
      </dgm:t>
    </dgm:pt>
    <dgm:pt modelId="{B79A293E-4C29-449D-B015-797966528849}" type="parTrans" cxnId="{4F762052-4D91-4232-A652-79024AB29565}">
      <dgm:prSet/>
      <dgm:spPr/>
      <dgm:t>
        <a:bodyPr/>
        <a:lstStyle/>
        <a:p>
          <a:endParaRPr lang="da-DK"/>
        </a:p>
      </dgm:t>
    </dgm:pt>
    <dgm:pt modelId="{9646A594-3BC0-4F43-9001-B448E7EABC33}" type="sibTrans" cxnId="{4F762052-4D91-4232-A652-79024AB29565}">
      <dgm:prSet/>
      <dgm:spPr/>
      <dgm:t>
        <a:bodyPr/>
        <a:lstStyle/>
        <a:p>
          <a:endParaRPr lang="da-DK"/>
        </a:p>
      </dgm:t>
    </dgm:pt>
    <dgm:pt modelId="{56464810-3C91-4971-AC65-92156CD3A1F6}">
      <dgm:prSet phldrT="[Tekst]" phldr="0"/>
      <dgm:spPr/>
      <dgm:t>
        <a:bodyPr/>
        <a:lstStyle/>
        <a:p>
          <a:r>
            <a:rPr lang="da-DK">
              <a:latin typeface="Calibri"/>
            </a:rPr>
            <a:t>arbejdsperiode</a:t>
          </a:r>
          <a:endParaRPr lang="da-DK"/>
        </a:p>
      </dgm:t>
    </dgm:pt>
    <dgm:pt modelId="{1A36450F-D844-4D5C-849D-73CB4DBAC607}" type="parTrans" cxnId="{D31392ED-0A45-41A0-AF1C-EE77194AE538}">
      <dgm:prSet/>
      <dgm:spPr/>
      <dgm:t>
        <a:bodyPr/>
        <a:lstStyle/>
        <a:p>
          <a:endParaRPr lang="da-DK"/>
        </a:p>
      </dgm:t>
    </dgm:pt>
    <dgm:pt modelId="{50C68F2D-8994-4502-8365-262EE2EFE98F}" type="sibTrans" cxnId="{D31392ED-0A45-41A0-AF1C-EE77194AE538}">
      <dgm:prSet/>
      <dgm:spPr/>
      <dgm:t>
        <a:bodyPr/>
        <a:lstStyle/>
        <a:p>
          <a:endParaRPr lang="da-DK"/>
        </a:p>
      </dgm:t>
    </dgm:pt>
    <dgm:pt modelId="{C650DDFD-1788-4A3C-A378-6A2543C96231}">
      <dgm:prSet phldrT="[Tekst]"/>
      <dgm:spPr/>
      <dgm:t>
        <a:bodyPr/>
        <a:lstStyle/>
        <a:p>
          <a:r>
            <a:rPr lang="da-DK">
              <a:latin typeface="Calibri"/>
            </a:rPr>
            <a:t>Arbejdsperiode</a:t>
          </a:r>
          <a:endParaRPr lang="da-DK"/>
        </a:p>
      </dgm:t>
    </dgm:pt>
    <dgm:pt modelId="{B898FFC6-78C5-4F2E-B212-D2A58C0EEA3D}" type="parTrans" cxnId="{ED52678E-45C1-4C5D-93D8-A601E08CBDDE}">
      <dgm:prSet/>
      <dgm:spPr/>
      <dgm:t>
        <a:bodyPr/>
        <a:lstStyle/>
        <a:p>
          <a:endParaRPr lang="da-DK"/>
        </a:p>
      </dgm:t>
    </dgm:pt>
    <dgm:pt modelId="{C8A11FC8-F830-4BC8-9694-741738A32F75}" type="sibTrans" cxnId="{ED52678E-45C1-4C5D-93D8-A601E08CBDDE}">
      <dgm:prSet/>
      <dgm:spPr/>
      <dgm:t>
        <a:bodyPr/>
        <a:lstStyle/>
        <a:p>
          <a:endParaRPr lang="da-DK"/>
        </a:p>
      </dgm:t>
    </dgm:pt>
    <dgm:pt modelId="{3E2A0165-8C52-45D0-9551-F08662B23F66}">
      <dgm:prSet phldr="0"/>
      <dgm:spPr/>
      <dgm:t>
        <a:bodyPr/>
        <a:lstStyle/>
        <a:p>
          <a:pPr rtl="0"/>
          <a:r>
            <a:rPr lang="da-DK">
              <a:latin typeface="Calibri"/>
            </a:rPr>
            <a:t>Arbejds møde</a:t>
          </a:r>
          <a:endParaRPr lang="da-DK"/>
        </a:p>
      </dgm:t>
    </dgm:pt>
    <dgm:pt modelId="{43793C84-5976-4B18-9AF6-7377B7D3E25C}" type="parTrans" cxnId="{D58D4B16-8A8F-46A4-8C3B-190F3D716A00}">
      <dgm:prSet/>
      <dgm:spPr/>
    </dgm:pt>
    <dgm:pt modelId="{0659EBF4-F210-44A7-9033-EE7E670976D8}" type="sibTrans" cxnId="{D58D4B16-8A8F-46A4-8C3B-190F3D716A00}">
      <dgm:prSet/>
      <dgm:spPr/>
    </dgm:pt>
    <dgm:pt modelId="{5D4691A1-A93D-4094-B4DE-E01A12A646A3}">
      <dgm:prSet phldr="0"/>
      <dgm:spPr/>
      <dgm:t>
        <a:bodyPr/>
        <a:lstStyle/>
        <a:p>
          <a:pPr rtl="0"/>
          <a:r>
            <a:rPr lang="da-DK"/>
            <a:t>Arbejds møde</a:t>
          </a:r>
        </a:p>
      </dgm:t>
    </dgm:pt>
    <dgm:pt modelId="{9BE3EF98-FC92-4A9A-A6DC-CF9AD5686395}" type="parTrans" cxnId="{E1CCAD3D-448F-4B7B-858F-41E93FC86B66}">
      <dgm:prSet/>
      <dgm:spPr/>
    </dgm:pt>
    <dgm:pt modelId="{A6D44F9E-5024-4F48-81EC-C5CA3B1252A2}" type="sibTrans" cxnId="{E1CCAD3D-448F-4B7B-858F-41E93FC86B66}">
      <dgm:prSet/>
      <dgm:spPr/>
    </dgm:pt>
    <dgm:pt modelId="{2A1CE5DB-1FAC-423A-A60F-FE73F06C2C24}">
      <dgm:prSet phldr="0"/>
      <dgm:spPr/>
      <dgm:t>
        <a:bodyPr/>
        <a:lstStyle/>
        <a:p>
          <a:r>
            <a:rPr lang="da-DK">
              <a:latin typeface="Calibri"/>
            </a:rPr>
            <a:t>Arbejdsperiode</a:t>
          </a:r>
        </a:p>
      </dgm:t>
    </dgm:pt>
    <dgm:pt modelId="{0094CEAF-4D7D-4A8D-9DCC-D8CFAAEC1B2C}" type="parTrans" cxnId="{C0245B80-12E1-46C2-96E6-C2138E0CA1ED}">
      <dgm:prSet/>
      <dgm:spPr/>
    </dgm:pt>
    <dgm:pt modelId="{894C76D3-6B85-473D-BBC7-1E07C9392951}" type="sibTrans" cxnId="{C0245B80-12E1-46C2-96E6-C2138E0CA1ED}">
      <dgm:prSet/>
      <dgm:spPr/>
    </dgm:pt>
    <dgm:pt modelId="{468CDED1-8EF0-4E04-A6F7-DD260EC39BB3}">
      <dgm:prSet phldr="0"/>
      <dgm:spPr/>
      <dgm:t>
        <a:bodyPr/>
        <a:lstStyle/>
        <a:p>
          <a:pPr rtl="0"/>
          <a:r>
            <a:rPr lang="da-DK">
              <a:latin typeface="Calibri"/>
            </a:rPr>
            <a:t>Endeligt EO møde</a:t>
          </a:r>
        </a:p>
      </dgm:t>
    </dgm:pt>
    <dgm:pt modelId="{62AD9319-F065-46AB-8B8F-9042111C4274}" type="parTrans" cxnId="{4830F7B6-6F37-42D0-8F0D-101AFE5D8635}">
      <dgm:prSet/>
      <dgm:spPr/>
    </dgm:pt>
    <dgm:pt modelId="{D8EB4900-3D5B-4588-ACB5-0913C1A74B91}" type="sibTrans" cxnId="{4830F7B6-6F37-42D0-8F0D-101AFE5D8635}">
      <dgm:prSet/>
      <dgm:spPr/>
    </dgm:pt>
    <dgm:pt modelId="{4F9A4D1A-29AF-4AE0-94F9-2E77CE223774}" type="pres">
      <dgm:prSet presAssocID="{0CE9D638-BAC6-4544-ACE9-8EAB71D9286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1C96478-FC3C-4ACB-A390-773E92E3ACF0}" type="pres">
      <dgm:prSet presAssocID="{0CE9D638-BAC6-4544-ACE9-8EAB71D92869}" presName="arrow" presStyleLbl="bgShp" presStyleIdx="0" presStyleCnt="1"/>
      <dgm:spPr/>
    </dgm:pt>
    <dgm:pt modelId="{76E2418F-D094-4D48-BF5E-EF27BE5A5A9A}" type="pres">
      <dgm:prSet presAssocID="{0CE9D638-BAC6-4544-ACE9-8EAB71D92869}" presName="linearProcess" presStyleCnt="0"/>
      <dgm:spPr/>
    </dgm:pt>
    <dgm:pt modelId="{FD2C403D-9780-460E-BF3F-B374912A0345}" type="pres">
      <dgm:prSet presAssocID="{4FA9AF2E-990F-426F-B503-8FEF9CA8717D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68EEABF-43DA-4162-80C7-9F947E4F5DC6}" type="pres">
      <dgm:prSet presAssocID="{9646A594-3BC0-4F43-9001-B448E7EABC33}" presName="sibTrans" presStyleCnt="0"/>
      <dgm:spPr/>
    </dgm:pt>
    <dgm:pt modelId="{2335969B-DA10-4B61-AE6B-2AAF29B50B09}" type="pres">
      <dgm:prSet presAssocID="{56464810-3C91-4971-AC65-92156CD3A1F6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A70DEE5-FD81-4568-8CF8-A727EAF7A3D9}" type="pres">
      <dgm:prSet presAssocID="{50C68F2D-8994-4502-8365-262EE2EFE98F}" presName="sibTrans" presStyleCnt="0"/>
      <dgm:spPr/>
    </dgm:pt>
    <dgm:pt modelId="{F7DC520A-5715-4B9E-814B-08004D42FA1A}" type="pres">
      <dgm:prSet presAssocID="{3E2A0165-8C52-45D0-9551-F08662B23F66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58B02B3-3CBA-4787-87E0-1F18F6B0F458}" type="pres">
      <dgm:prSet presAssocID="{0659EBF4-F210-44A7-9033-EE7E670976D8}" presName="sibTrans" presStyleCnt="0"/>
      <dgm:spPr/>
    </dgm:pt>
    <dgm:pt modelId="{78892400-2E58-4110-BDA5-B05AE294D167}" type="pres">
      <dgm:prSet presAssocID="{C650DDFD-1788-4A3C-A378-6A2543C96231}" presName="textNode" presStyleLbl="node1" presStyleIdx="3" presStyleCnt="7" custLinFactNeighborX="-21590" custLinFactNeighborY="-144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1AA8BE1-9272-4A3F-963A-F4101AF3C9DF}" type="pres">
      <dgm:prSet presAssocID="{C8A11FC8-F830-4BC8-9694-741738A32F75}" presName="sibTrans" presStyleCnt="0"/>
      <dgm:spPr/>
    </dgm:pt>
    <dgm:pt modelId="{F9C72CCF-8422-43E1-A669-D8375662AA2D}" type="pres">
      <dgm:prSet presAssocID="{5D4691A1-A93D-4094-B4DE-E01A12A646A3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1C34033-8B95-4AA2-938D-7597593FDB28}" type="pres">
      <dgm:prSet presAssocID="{A6D44F9E-5024-4F48-81EC-C5CA3B1252A2}" presName="sibTrans" presStyleCnt="0"/>
      <dgm:spPr/>
    </dgm:pt>
    <dgm:pt modelId="{E6D23340-0C81-4695-8497-0EA6C4EEE837}" type="pres">
      <dgm:prSet presAssocID="{2A1CE5DB-1FAC-423A-A60F-FE73F06C2C24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2E64A26-8BB2-4E77-95E2-53ECF31C9F1D}" type="pres">
      <dgm:prSet presAssocID="{894C76D3-6B85-473D-BBC7-1E07C9392951}" presName="sibTrans" presStyleCnt="0"/>
      <dgm:spPr/>
    </dgm:pt>
    <dgm:pt modelId="{7F1216B1-62C3-47BF-8DC1-DB7B2B4D44D2}" type="pres">
      <dgm:prSet presAssocID="{468CDED1-8EF0-4E04-A6F7-DD260EC39BB3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ED52678E-45C1-4C5D-93D8-A601E08CBDDE}" srcId="{0CE9D638-BAC6-4544-ACE9-8EAB71D92869}" destId="{C650DDFD-1788-4A3C-A378-6A2543C96231}" srcOrd="3" destOrd="0" parTransId="{B898FFC6-78C5-4F2E-B212-D2A58C0EEA3D}" sibTransId="{C8A11FC8-F830-4BC8-9694-741738A32F75}"/>
    <dgm:cxn modelId="{98B4C09B-09CD-4950-B3E6-36D37157948C}" type="presOf" srcId="{56464810-3C91-4971-AC65-92156CD3A1F6}" destId="{2335969B-DA10-4B61-AE6B-2AAF29B50B09}" srcOrd="0" destOrd="0" presId="urn:microsoft.com/office/officeart/2005/8/layout/hProcess9"/>
    <dgm:cxn modelId="{3B72D08C-EDC4-47D9-8FFB-9CF00A8DD616}" type="presOf" srcId="{5D4691A1-A93D-4094-B4DE-E01A12A646A3}" destId="{F9C72CCF-8422-43E1-A669-D8375662AA2D}" srcOrd="0" destOrd="0" presId="urn:microsoft.com/office/officeart/2005/8/layout/hProcess9"/>
    <dgm:cxn modelId="{D31392ED-0A45-41A0-AF1C-EE77194AE538}" srcId="{0CE9D638-BAC6-4544-ACE9-8EAB71D92869}" destId="{56464810-3C91-4971-AC65-92156CD3A1F6}" srcOrd="1" destOrd="0" parTransId="{1A36450F-D844-4D5C-849D-73CB4DBAC607}" sibTransId="{50C68F2D-8994-4502-8365-262EE2EFE98F}"/>
    <dgm:cxn modelId="{C0245B80-12E1-46C2-96E6-C2138E0CA1ED}" srcId="{0CE9D638-BAC6-4544-ACE9-8EAB71D92869}" destId="{2A1CE5DB-1FAC-423A-A60F-FE73F06C2C24}" srcOrd="5" destOrd="0" parTransId="{0094CEAF-4D7D-4A8D-9DCC-D8CFAAEC1B2C}" sibTransId="{894C76D3-6B85-473D-BBC7-1E07C9392951}"/>
    <dgm:cxn modelId="{3425E840-7051-407E-8A1A-6AB0F63FFD76}" type="presOf" srcId="{468CDED1-8EF0-4E04-A6F7-DD260EC39BB3}" destId="{7F1216B1-62C3-47BF-8DC1-DB7B2B4D44D2}" srcOrd="0" destOrd="0" presId="urn:microsoft.com/office/officeart/2005/8/layout/hProcess9"/>
    <dgm:cxn modelId="{E1CCAD3D-448F-4B7B-858F-41E93FC86B66}" srcId="{0CE9D638-BAC6-4544-ACE9-8EAB71D92869}" destId="{5D4691A1-A93D-4094-B4DE-E01A12A646A3}" srcOrd="4" destOrd="0" parTransId="{9BE3EF98-FC92-4A9A-A6DC-CF9AD5686395}" sibTransId="{A6D44F9E-5024-4F48-81EC-C5CA3B1252A2}"/>
    <dgm:cxn modelId="{D58D4B16-8A8F-46A4-8C3B-190F3D716A00}" srcId="{0CE9D638-BAC6-4544-ACE9-8EAB71D92869}" destId="{3E2A0165-8C52-45D0-9551-F08662B23F66}" srcOrd="2" destOrd="0" parTransId="{43793C84-5976-4B18-9AF6-7377B7D3E25C}" sibTransId="{0659EBF4-F210-44A7-9033-EE7E670976D8}"/>
    <dgm:cxn modelId="{30153E15-4224-49F6-BAA9-06B2358F102D}" type="presOf" srcId="{4FA9AF2E-990F-426F-B503-8FEF9CA8717D}" destId="{FD2C403D-9780-460E-BF3F-B374912A0345}" srcOrd="0" destOrd="0" presId="urn:microsoft.com/office/officeart/2005/8/layout/hProcess9"/>
    <dgm:cxn modelId="{BAFCE1BA-DCBE-4C3A-8BAA-653A535CC7A4}" type="presOf" srcId="{2A1CE5DB-1FAC-423A-A60F-FE73F06C2C24}" destId="{E6D23340-0C81-4695-8497-0EA6C4EEE837}" srcOrd="0" destOrd="0" presId="urn:microsoft.com/office/officeart/2005/8/layout/hProcess9"/>
    <dgm:cxn modelId="{4F762052-4D91-4232-A652-79024AB29565}" srcId="{0CE9D638-BAC6-4544-ACE9-8EAB71D92869}" destId="{4FA9AF2E-990F-426F-B503-8FEF9CA8717D}" srcOrd="0" destOrd="0" parTransId="{B79A293E-4C29-449D-B015-797966528849}" sibTransId="{9646A594-3BC0-4F43-9001-B448E7EABC33}"/>
    <dgm:cxn modelId="{9DCE5EDF-3C82-4187-B1DB-468A75BEDA79}" type="presOf" srcId="{3E2A0165-8C52-45D0-9551-F08662B23F66}" destId="{F7DC520A-5715-4B9E-814B-08004D42FA1A}" srcOrd="0" destOrd="0" presId="urn:microsoft.com/office/officeart/2005/8/layout/hProcess9"/>
    <dgm:cxn modelId="{4830F7B6-6F37-42D0-8F0D-101AFE5D8635}" srcId="{0CE9D638-BAC6-4544-ACE9-8EAB71D92869}" destId="{468CDED1-8EF0-4E04-A6F7-DD260EC39BB3}" srcOrd="6" destOrd="0" parTransId="{62AD9319-F065-46AB-8B8F-9042111C4274}" sibTransId="{D8EB4900-3D5B-4588-ACB5-0913C1A74B91}"/>
    <dgm:cxn modelId="{DA59E3F8-8E9E-408E-B852-7889FBD1CC56}" type="presOf" srcId="{0CE9D638-BAC6-4544-ACE9-8EAB71D92869}" destId="{4F9A4D1A-29AF-4AE0-94F9-2E77CE223774}" srcOrd="0" destOrd="0" presId="urn:microsoft.com/office/officeart/2005/8/layout/hProcess9"/>
    <dgm:cxn modelId="{FD105367-EF53-4EEB-B70C-F253A92FCB6D}" type="presOf" srcId="{C650DDFD-1788-4A3C-A378-6A2543C96231}" destId="{78892400-2E58-4110-BDA5-B05AE294D167}" srcOrd="0" destOrd="0" presId="urn:microsoft.com/office/officeart/2005/8/layout/hProcess9"/>
    <dgm:cxn modelId="{E5E45180-A3D7-410B-8C71-A97EEDF4CC0A}" type="presParOf" srcId="{4F9A4D1A-29AF-4AE0-94F9-2E77CE223774}" destId="{C1C96478-FC3C-4ACB-A390-773E92E3ACF0}" srcOrd="0" destOrd="0" presId="urn:microsoft.com/office/officeart/2005/8/layout/hProcess9"/>
    <dgm:cxn modelId="{CCEC92F3-41B4-4BB3-809C-E49511211CDA}" type="presParOf" srcId="{4F9A4D1A-29AF-4AE0-94F9-2E77CE223774}" destId="{76E2418F-D094-4D48-BF5E-EF27BE5A5A9A}" srcOrd="1" destOrd="0" presId="urn:microsoft.com/office/officeart/2005/8/layout/hProcess9"/>
    <dgm:cxn modelId="{BFDD717D-3B85-454E-B1EE-04C769770BF1}" type="presParOf" srcId="{76E2418F-D094-4D48-BF5E-EF27BE5A5A9A}" destId="{FD2C403D-9780-460E-BF3F-B374912A0345}" srcOrd="0" destOrd="0" presId="urn:microsoft.com/office/officeart/2005/8/layout/hProcess9"/>
    <dgm:cxn modelId="{683A6A52-C828-4C48-976B-75BDD6D8A634}" type="presParOf" srcId="{76E2418F-D094-4D48-BF5E-EF27BE5A5A9A}" destId="{E68EEABF-43DA-4162-80C7-9F947E4F5DC6}" srcOrd="1" destOrd="0" presId="urn:microsoft.com/office/officeart/2005/8/layout/hProcess9"/>
    <dgm:cxn modelId="{DDF0FB88-43ED-4C87-95E4-4B2B6C662D90}" type="presParOf" srcId="{76E2418F-D094-4D48-BF5E-EF27BE5A5A9A}" destId="{2335969B-DA10-4B61-AE6B-2AAF29B50B09}" srcOrd="2" destOrd="0" presId="urn:microsoft.com/office/officeart/2005/8/layout/hProcess9"/>
    <dgm:cxn modelId="{80BBB0FE-BEE0-4AF6-9EC9-4DCEE9F09DF0}" type="presParOf" srcId="{76E2418F-D094-4D48-BF5E-EF27BE5A5A9A}" destId="{BA70DEE5-FD81-4568-8CF8-A727EAF7A3D9}" srcOrd="3" destOrd="0" presId="urn:microsoft.com/office/officeart/2005/8/layout/hProcess9"/>
    <dgm:cxn modelId="{A0B4784E-B72E-411F-AD50-AE44A501676F}" type="presParOf" srcId="{76E2418F-D094-4D48-BF5E-EF27BE5A5A9A}" destId="{F7DC520A-5715-4B9E-814B-08004D42FA1A}" srcOrd="4" destOrd="0" presId="urn:microsoft.com/office/officeart/2005/8/layout/hProcess9"/>
    <dgm:cxn modelId="{1D64D321-59B4-4691-9440-3AE85DEE66E2}" type="presParOf" srcId="{76E2418F-D094-4D48-BF5E-EF27BE5A5A9A}" destId="{558B02B3-3CBA-4787-87E0-1F18F6B0F458}" srcOrd="5" destOrd="0" presId="urn:microsoft.com/office/officeart/2005/8/layout/hProcess9"/>
    <dgm:cxn modelId="{49F06F00-7274-4A5E-9C9C-0327E232361B}" type="presParOf" srcId="{76E2418F-D094-4D48-BF5E-EF27BE5A5A9A}" destId="{78892400-2E58-4110-BDA5-B05AE294D167}" srcOrd="6" destOrd="0" presId="urn:microsoft.com/office/officeart/2005/8/layout/hProcess9"/>
    <dgm:cxn modelId="{0745D7F5-3F0C-4CEF-A0BD-35AE6CCE9313}" type="presParOf" srcId="{76E2418F-D094-4D48-BF5E-EF27BE5A5A9A}" destId="{01AA8BE1-9272-4A3F-963A-F4101AF3C9DF}" srcOrd="7" destOrd="0" presId="urn:microsoft.com/office/officeart/2005/8/layout/hProcess9"/>
    <dgm:cxn modelId="{7FDC11EB-A3B4-4BF3-90B4-34CE072E1B1E}" type="presParOf" srcId="{76E2418F-D094-4D48-BF5E-EF27BE5A5A9A}" destId="{F9C72CCF-8422-43E1-A669-D8375662AA2D}" srcOrd="8" destOrd="0" presId="urn:microsoft.com/office/officeart/2005/8/layout/hProcess9"/>
    <dgm:cxn modelId="{5ED1E35C-B869-44D1-870A-E79C39A296CC}" type="presParOf" srcId="{76E2418F-D094-4D48-BF5E-EF27BE5A5A9A}" destId="{21C34033-8B95-4AA2-938D-7597593FDB28}" srcOrd="9" destOrd="0" presId="urn:microsoft.com/office/officeart/2005/8/layout/hProcess9"/>
    <dgm:cxn modelId="{7FBC4FFF-9DC1-4808-8F9C-7BCB4B6A845C}" type="presParOf" srcId="{76E2418F-D094-4D48-BF5E-EF27BE5A5A9A}" destId="{E6D23340-0C81-4695-8497-0EA6C4EEE837}" srcOrd="10" destOrd="0" presId="urn:microsoft.com/office/officeart/2005/8/layout/hProcess9"/>
    <dgm:cxn modelId="{FED383B1-7A03-4A0D-AAF4-3B4D88390A0E}" type="presParOf" srcId="{76E2418F-D094-4D48-BF5E-EF27BE5A5A9A}" destId="{E2E64A26-8BB2-4E77-95E2-53ECF31C9F1D}" srcOrd="11" destOrd="0" presId="urn:microsoft.com/office/officeart/2005/8/layout/hProcess9"/>
    <dgm:cxn modelId="{3B75C79E-D22C-491E-8AFA-3C77415F83B9}" type="presParOf" srcId="{76E2418F-D094-4D48-BF5E-EF27BE5A5A9A}" destId="{7F1216B1-62C3-47BF-8DC1-DB7B2B4D44D2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995545-894B-410B-B0B8-4F62E19F1D3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AC5B531-6AA6-4E53-A4BE-870750FC67BD}">
      <dgm:prSet phldrT="[Tekst]"/>
      <dgm:spPr/>
      <dgm:t>
        <a:bodyPr/>
        <a:lstStyle/>
        <a:p>
          <a:r>
            <a:rPr lang="da-DK"/>
            <a:t>EO</a:t>
          </a:r>
        </a:p>
      </dgm:t>
    </dgm:pt>
    <dgm:pt modelId="{94B527A1-939F-4B35-BEF3-70D85A0F4EC4}" type="parTrans" cxnId="{16B3D9C3-4C51-44FE-9B06-7EF6029BAF28}">
      <dgm:prSet/>
      <dgm:spPr/>
      <dgm:t>
        <a:bodyPr/>
        <a:lstStyle/>
        <a:p>
          <a:endParaRPr lang="da-DK"/>
        </a:p>
      </dgm:t>
    </dgm:pt>
    <dgm:pt modelId="{5ED9227B-1495-4A79-BE1E-7A4FAC3E711E}" type="sibTrans" cxnId="{16B3D9C3-4C51-44FE-9B06-7EF6029BAF28}">
      <dgm:prSet/>
      <dgm:spPr/>
      <dgm:t>
        <a:bodyPr/>
        <a:lstStyle/>
        <a:p>
          <a:endParaRPr lang="da-DK"/>
        </a:p>
      </dgm:t>
    </dgm:pt>
    <dgm:pt modelId="{9F5B9A2D-3341-47FE-9EE3-1F16BA6F3D74}">
      <dgm:prSet phldrT="[Tekst]" custT="1"/>
      <dgm:spPr/>
      <dgm:t>
        <a:bodyPr/>
        <a:lstStyle/>
        <a:p>
          <a:r>
            <a:rPr lang="da-DK" sz="1800"/>
            <a:t>EO-faglige</a:t>
          </a:r>
          <a:r>
            <a:rPr lang="da-DK" sz="2000"/>
            <a:t> mål</a:t>
          </a:r>
        </a:p>
      </dgm:t>
    </dgm:pt>
    <dgm:pt modelId="{0D07B3D1-22DA-4F1E-A364-28918EA38967}" type="parTrans" cxnId="{429CD7B6-3F86-437D-A46B-1BE1951E7B0C}">
      <dgm:prSet/>
      <dgm:spPr/>
      <dgm:t>
        <a:bodyPr/>
        <a:lstStyle/>
        <a:p>
          <a:endParaRPr lang="da-DK"/>
        </a:p>
      </dgm:t>
    </dgm:pt>
    <dgm:pt modelId="{83B43900-980D-4255-9B2F-6EA9F7A9F681}" type="sibTrans" cxnId="{429CD7B6-3F86-437D-A46B-1BE1951E7B0C}">
      <dgm:prSet/>
      <dgm:spPr/>
      <dgm:t>
        <a:bodyPr/>
        <a:lstStyle/>
        <a:p>
          <a:endParaRPr lang="da-DK"/>
        </a:p>
      </dgm:t>
    </dgm:pt>
    <dgm:pt modelId="{30A9F6BC-9124-43B9-AB2E-2BBC797E6490}">
      <dgm:prSet phldrT="[Tekst]" custT="1"/>
      <dgm:spPr/>
      <dgm:t>
        <a:bodyPr/>
        <a:lstStyle/>
        <a:p>
          <a:r>
            <a:rPr lang="da-DK" sz="2000" err="1"/>
            <a:t>Gymna-siefag</a:t>
          </a:r>
          <a:endParaRPr lang="da-DK" sz="2600"/>
        </a:p>
      </dgm:t>
    </dgm:pt>
    <dgm:pt modelId="{DEF55A94-9780-4F30-BD40-C3F3CD5DE72C}" type="parTrans" cxnId="{380BFF45-843D-4594-8F67-390F932C80A0}">
      <dgm:prSet/>
      <dgm:spPr/>
      <dgm:t>
        <a:bodyPr/>
        <a:lstStyle/>
        <a:p>
          <a:endParaRPr lang="da-DK"/>
        </a:p>
      </dgm:t>
    </dgm:pt>
    <dgm:pt modelId="{F2169B41-03CC-4232-9233-E960827129DC}" type="sibTrans" cxnId="{380BFF45-843D-4594-8F67-390F932C80A0}">
      <dgm:prSet/>
      <dgm:spPr/>
      <dgm:t>
        <a:bodyPr/>
        <a:lstStyle/>
        <a:p>
          <a:endParaRPr lang="da-DK"/>
        </a:p>
      </dgm:t>
    </dgm:pt>
    <dgm:pt modelId="{4922C918-56C9-4028-9FCC-82BC85BD8EC5}">
      <dgm:prSet phldrT="[Tekst]" custT="1"/>
      <dgm:spPr/>
      <dgm:t>
        <a:bodyPr/>
        <a:lstStyle/>
        <a:p>
          <a:r>
            <a:rPr lang="da-DK" sz="2000"/>
            <a:t>Eud-fag</a:t>
          </a:r>
          <a:endParaRPr lang="da-DK" sz="2600"/>
        </a:p>
      </dgm:t>
    </dgm:pt>
    <dgm:pt modelId="{7063F280-767D-4A83-95F5-C15535A1B59E}" type="parTrans" cxnId="{A704C059-310E-4C45-8CE5-25F3E5B051BF}">
      <dgm:prSet/>
      <dgm:spPr/>
      <dgm:t>
        <a:bodyPr/>
        <a:lstStyle/>
        <a:p>
          <a:endParaRPr lang="da-DK"/>
        </a:p>
      </dgm:t>
    </dgm:pt>
    <dgm:pt modelId="{2C8502C1-064B-4A2B-8384-DD639639E460}" type="sibTrans" cxnId="{A704C059-310E-4C45-8CE5-25F3E5B051BF}">
      <dgm:prSet/>
      <dgm:spPr/>
      <dgm:t>
        <a:bodyPr/>
        <a:lstStyle/>
        <a:p>
          <a:endParaRPr lang="da-DK"/>
        </a:p>
      </dgm:t>
    </dgm:pt>
    <dgm:pt modelId="{A1280158-153C-4899-97E3-1DBEB874F72D}">
      <dgm:prSet phldrT="[Tekst]" custT="1"/>
      <dgm:spPr/>
      <dgm:t>
        <a:bodyPr/>
        <a:lstStyle/>
        <a:p>
          <a:r>
            <a:rPr lang="da-DK" sz="1800"/>
            <a:t>Studie-metode</a:t>
          </a:r>
          <a:endParaRPr lang="da-DK" sz="900"/>
        </a:p>
      </dgm:t>
    </dgm:pt>
    <dgm:pt modelId="{B85E8BDA-5CCE-4C23-9E5D-0AA7256CF346}" type="parTrans" cxnId="{66919256-CAAF-429C-9EC0-6E8D72BAB36F}">
      <dgm:prSet/>
      <dgm:spPr/>
      <dgm:t>
        <a:bodyPr/>
        <a:lstStyle/>
        <a:p>
          <a:endParaRPr lang="da-DK"/>
        </a:p>
      </dgm:t>
    </dgm:pt>
    <dgm:pt modelId="{22C1ED20-7D7C-4016-8571-FBA1D005B20C}" type="sibTrans" cxnId="{66919256-CAAF-429C-9EC0-6E8D72BAB36F}">
      <dgm:prSet/>
      <dgm:spPr/>
      <dgm:t>
        <a:bodyPr/>
        <a:lstStyle/>
        <a:p>
          <a:endParaRPr lang="da-DK"/>
        </a:p>
      </dgm:t>
    </dgm:pt>
    <dgm:pt modelId="{15D8A801-88F0-4FCB-A6A0-7E47610F47E0}" type="pres">
      <dgm:prSet presAssocID="{CC995545-894B-410B-B0B8-4F62E19F1D3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2F69B18E-A40A-43E8-80CD-4789D36C1C00}" type="pres">
      <dgm:prSet presAssocID="{CC995545-894B-410B-B0B8-4F62E19F1D32}" presName="radial" presStyleCnt="0">
        <dgm:presLayoutVars>
          <dgm:animLvl val="ctr"/>
        </dgm:presLayoutVars>
      </dgm:prSet>
      <dgm:spPr/>
    </dgm:pt>
    <dgm:pt modelId="{E5471575-FB6F-4740-94EA-689BAF97D933}" type="pres">
      <dgm:prSet presAssocID="{7AC5B531-6AA6-4E53-A4BE-870750FC67BD}" presName="centerShape" presStyleLbl="vennNode1" presStyleIdx="0" presStyleCnt="5"/>
      <dgm:spPr/>
      <dgm:t>
        <a:bodyPr/>
        <a:lstStyle/>
        <a:p>
          <a:endParaRPr lang="da-DK"/>
        </a:p>
      </dgm:t>
    </dgm:pt>
    <dgm:pt modelId="{DD5006FC-0C39-4881-903B-8BDC243AD995}" type="pres">
      <dgm:prSet presAssocID="{9F5B9A2D-3341-47FE-9EE3-1F16BA6F3D7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E11039E-130B-4E67-8234-9C53FB903528}" type="pres">
      <dgm:prSet presAssocID="{30A9F6BC-9124-43B9-AB2E-2BBC797E6490}" presName="node" presStyleLbl="vennNode1" presStyleIdx="2" presStyleCnt="5" custScaleX="11733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B251031-4B72-4770-A373-D48FC51DA2A3}" type="pres">
      <dgm:prSet presAssocID="{4922C918-56C9-4028-9FCC-82BC85BD8EC5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91856FB-D2BE-4252-B7DA-898955C63170}" type="pres">
      <dgm:prSet presAssocID="{A1280158-153C-4899-97E3-1DBEB874F72D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D714F535-35B0-4952-BB71-7BC83BF16DFE}" type="presOf" srcId="{CC995545-894B-410B-B0B8-4F62E19F1D32}" destId="{15D8A801-88F0-4FCB-A6A0-7E47610F47E0}" srcOrd="0" destOrd="0" presId="urn:microsoft.com/office/officeart/2005/8/layout/radial3"/>
    <dgm:cxn modelId="{66919256-CAAF-429C-9EC0-6E8D72BAB36F}" srcId="{7AC5B531-6AA6-4E53-A4BE-870750FC67BD}" destId="{A1280158-153C-4899-97E3-1DBEB874F72D}" srcOrd="3" destOrd="0" parTransId="{B85E8BDA-5CCE-4C23-9E5D-0AA7256CF346}" sibTransId="{22C1ED20-7D7C-4016-8571-FBA1D005B20C}"/>
    <dgm:cxn modelId="{951D7136-07DA-4B06-887B-D1F621DA0A4C}" type="presOf" srcId="{30A9F6BC-9124-43B9-AB2E-2BBC797E6490}" destId="{4E11039E-130B-4E67-8234-9C53FB903528}" srcOrd="0" destOrd="0" presId="urn:microsoft.com/office/officeart/2005/8/layout/radial3"/>
    <dgm:cxn modelId="{429CD7B6-3F86-437D-A46B-1BE1951E7B0C}" srcId="{7AC5B531-6AA6-4E53-A4BE-870750FC67BD}" destId="{9F5B9A2D-3341-47FE-9EE3-1F16BA6F3D74}" srcOrd="0" destOrd="0" parTransId="{0D07B3D1-22DA-4F1E-A364-28918EA38967}" sibTransId="{83B43900-980D-4255-9B2F-6EA9F7A9F681}"/>
    <dgm:cxn modelId="{2656B9AC-DA48-4DF3-871F-92EE4577E801}" type="presOf" srcId="{A1280158-153C-4899-97E3-1DBEB874F72D}" destId="{D91856FB-D2BE-4252-B7DA-898955C63170}" srcOrd="0" destOrd="0" presId="urn:microsoft.com/office/officeart/2005/8/layout/radial3"/>
    <dgm:cxn modelId="{CF438705-160E-4391-B909-D3023A3D05D3}" type="presOf" srcId="{9F5B9A2D-3341-47FE-9EE3-1F16BA6F3D74}" destId="{DD5006FC-0C39-4881-903B-8BDC243AD995}" srcOrd="0" destOrd="0" presId="urn:microsoft.com/office/officeart/2005/8/layout/radial3"/>
    <dgm:cxn modelId="{380BFF45-843D-4594-8F67-390F932C80A0}" srcId="{7AC5B531-6AA6-4E53-A4BE-870750FC67BD}" destId="{30A9F6BC-9124-43B9-AB2E-2BBC797E6490}" srcOrd="1" destOrd="0" parTransId="{DEF55A94-9780-4F30-BD40-C3F3CD5DE72C}" sibTransId="{F2169B41-03CC-4232-9233-E960827129DC}"/>
    <dgm:cxn modelId="{A704C059-310E-4C45-8CE5-25F3E5B051BF}" srcId="{7AC5B531-6AA6-4E53-A4BE-870750FC67BD}" destId="{4922C918-56C9-4028-9FCC-82BC85BD8EC5}" srcOrd="2" destOrd="0" parTransId="{7063F280-767D-4A83-95F5-C15535A1B59E}" sibTransId="{2C8502C1-064B-4A2B-8384-DD639639E460}"/>
    <dgm:cxn modelId="{080808A4-807B-491D-93C0-B4F727957F70}" type="presOf" srcId="{4922C918-56C9-4028-9FCC-82BC85BD8EC5}" destId="{DB251031-4B72-4770-A373-D48FC51DA2A3}" srcOrd="0" destOrd="0" presId="urn:microsoft.com/office/officeart/2005/8/layout/radial3"/>
    <dgm:cxn modelId="{16B3D9C3-4C51-44FE-9B06-7EF6029BAF28}" srcId="{CC995545-894B-410B-B0B8-4F62E19F1D32}" destId="{7AC5B531-6AA6-4E53-A4BE-870750FC67BD}" srcOrd="0" destOrd="0" parTransId="{94B527A1-939F-4B35-BEF3-70D85A0F4EC4}" sibTransId="{5ED9227B-1495-4A79-BE1E-7A4FAC3E711E}"/>
    <dgm:cxn modelId="{39161628-1352-4F53-AADF-67656E76DC49}" type="presOf" srcId="{7AC5B531-6AA6-4E53-A4BE-870750FC67BD}" destId="{E5471575-FB6F-4740-94EA-689BAF97D933}" srcOrd="0" destOrd="0" presId="urn:microsoft.com/office/officeart/2005/8/layout/radial3"/>
    <dgm:cxn modelId="{B36E1DF1-4E9F-46EC-A1D8-D573A9339965}" type="presParOf" srcId="{15D8A801-88F0-4FCB-A6A0-7E47610F47E0}" destId="{2F69B18E-A40A-43E8-80CD-4789D36C1C00}" srcOrd="0" destOrd="0" presId="urn:microsoft.com/office/officeart/2005/8/layout/radial3"/>
    <dgm:cxn modelId="{9A10C347-9646-4CCA-9E87-6C7F0603BC7E}" type="presParOf" srcId="{2F69B18E-A40A-43E8-80CD-4789D36C1C00}" destId="{E5471575-FB6F-4740-94EA-689BAF97D933}" srcOrd="0" destOrd="0" presId="urn:microsoft.com/office/officeart/2005/8/layout/radial3"/>
    <dgm:cxn modelId="{93D40A39-0ECD-4E68-A03E-53BE4D70FE04}" type="presParOf" srcId="{2F69B18E-A40A-43E8-80CD-4789D36C1C00}" destId="{DD5006FC-0C39-4881-903B-8BDC243AD995}" srcOrd="1" destOrd="0" presId="urn:microsoft.com/office/officeart/2005/8/layout/radial3"/>
    <dgm:cxn modelId="{5DA35F5D-0FB2-408F-83DB-167C8E93A33E}" type="presParOf" srcId="{2F69B18E-A40A-43E8-80CD-4789D36C1C00}" destId="{4E11039E-130B-4E67-8234-9C53FB903528}" srcOrd="2" destOrd="0" presId="urn:microsoft.com/office/officeart/2005/8/layout/radial3"/>
    <dgm:cxn modelId="{61AF4D1F-DA7B-4DC5-AC22-2A81BE6B46D7}" type="presParOf" srcId="{2F69B18E-A40A-43E8-80CD-4789D36C1C00}" destId="{DB251031-4B72-4770-A373-D48FC51DA2A3}" srcOrd="3" destOrd="0" presId="urn:microsoft.com/office/officeart/2005/8/layout/radial3"/>
    <dgm:cxn modelId="{F9BB2A10-DE72-46D2-A408-4897DC3C3FED}" type="presParOf" srcId="{2F69B18E-A40A-43E8-80CD-4789D36C1C00}" destId="{D91856FB-D2BE-4252-B7DA-898955C6317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E9D638-BAC6-4544-ACE9-8EAB71D9286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FA9AF2E-990F-426F-B503-8FEF9CA8717D}">
      <dgm:prSet phldrT="[Tekst]"/>
      <dgm:spPr/>
      <dgm:t>
        <a:bodyPr/>
        <a:lstStyle/>
        <a:p>
          <a:r>
            <a:rPr lang="da-DK"/>
            <a:t>Idegenerering</a:t>
          </a:r>
        </a:p>
        <a:p>
          <a:r>
            <a:rPr lang="da-DK"/>
            <a:t>Workshop</a:t>
          </a:r>
        </a:p>
        <a:p>
          <a:r>
            <a:rPr lang="da-DK" err="1"/>
            <a:t>Indi</a:t>
          </a:r>
          <a:r>
            <a:rPr lang="da-DK"/>
            <a:t> timepulje</a:t>
          </a:r>
        </a:p>
      </dgm:t>
    </dgm:pt>
    <dgm:pt modelId="{B79A293E-4C29-449D-B015-797966528849}" type="parTrans" cxnId="{4F762052-4D91-4232-A652-79024AB29565}">
      <dgm:prSet/>
      <dgm:spPr/>
      <dgm:t>
        <a:bodyPr/>
        <a:lstStyle/>
        <a:p>
          <a:endParaRPr lang="da-DK"/>
        </a:p>
      </dgm:t>
    </dgm:pt>
    <dgm:pt modelId="{9646A594-3BC0-4F43-9001-B448E7EABC33}" type="sibTrans" cxnId="{4F762052-4D91-4232-A652-79024AB29565}">
      <dgm:prSet/>
      <dgm:spPr/>
      <dgm:t>
        <a:bodyPr/>
        <a:lstStyle/>
        <a:p>
          <a:endParaRPr lang="da-DK"/>
        </a:p>
      </dgm:t>
    </dgm:pt>
    <dgm:pt modelId="{56464810-3C91-4971-AC65-92156CD3A1F6}">
      <dgm:prSet phldrT="[Tekst]"/>
      <dgm:spPr/>
      <dgm:t>
        <a:bodyPr/>
        <a:lstStyle/>
        <a:p>
          <a:r>
            <a:rPr lang="da-DK"/>
            <a:t>Fagshopping</a:t>
          </a:r>
        </a:p>
        <a:p>
          <a:r>
            <a:rPr lang="da-DK"/>
            <a:t>Fagvalg</a:t>
          </a:r>
        </a:p>
      </dgm:t>
    </dgm:pt>
    <dgm:pt modelId="{1A36450F-D844-4D5C-849D-73CB4DBAC607}" type="parTrans" cxnId="{D31392ED-0A45-41A0-AF1C-EE77194AE538}">
      <dgm:prSet/>
      <dgm:spPr/>
      <dgm:t>
        <a:bodyPr/>
        <a:lstStyle/>
        <a:p>
          <a:endParaRPr lang="da-DK"/>
        </a:p>
      </dgm:t>
    </dgm:pt>
    <dgm:pt modelId="{50C68F2D-8994-4502-8365-262EE2EFE98F}" type="sibTrans" cxnId="{D31392ED-0A45-41A0-AF1C-EE77194AE538}">
      <dgm:prSet/>
      <dgm:spPr/>
      <dgm:t>
        <a:bodyPr/>
        <a:lstStyle/>
        <a:p>
          <a:endParaRPr lang="da-DK"/>
        </a:p>
      </dgm:t>
    </dgm:pt>
    <dgm:pt modelId="{0A824730-41F6-4A2E-997C-17A3FCE83265}">
      <dgm:prSet phldrT="[Tekst]"/>
      <dgm:spPr/>
      <dgm:t>
        <a:bodyPr/>
        <a:lstStyle/>
        <a:p>
          <a:r>
            <a:rPr lang="da-DK"/>
            <a:t>1. Vejledning</a:t>
          </a:r>
        </a:p>
        <a:p>
          <a:r>
            <a:rPr lang="da-DK"/>
            <a:t>Individuel</a:t>
          </a:r>
        </a:p>
      </dgm:t>
    </dgm:pt>
    <dgm:pt modelId="{A9778B5A-7024-4998-917D-6DEC5378F29A}" type="parTrans" cxnId="{AE753980-BB0F-49DF-AEC6-960870394B3A}">
      <dgm:prSet/>
      <dgm:spPr/>
      <dgm:t>
        <a:bodyPr/>
        <a:lstStyle/>
        <a:p>
          <a:endParaRPr lang="da-DK"/>
        </a:p>
      </dgm:t>
    </dgm:pt>
    <dgm:pt modelId="{88DEE7C5-289E-4D92-84EC-42DDA4535F3C}" type="sibTrans" cxnId="{AE753980-BB0F-49DF-AEC6-960870394B3A}">
      <dgm:prSet/>
      <dgm:spPr/>
      <dgm:t>
        <a:bodyPr/>
        <a:lstStyle/>
        <a:p>
          <a:endParaRPr lang="da-DK"/>
        </a:p>
      </dgm:t>
    </dgm:pt>
    <dgm:pt modelId="{C650DDFD-1788-4A3C-A378-6A2543C96231}">
      <dgm:prSet phldrT="[Tekst]"/>
      <dgm:spPr/>
      <dgm:t>
        <a:bodyPr/>
        <a:lstStyle/>
        <a:p>
          <a:r>
            <a:rPr lang="da-DK"/>
            <a:t>Problemformulering</a:t>
          </a:r>
        </a:p>
        <a:p>
          <a:r>
            <a:rPr lang="da-DK"/>
            <a:t>Workshop</a:t>
          </a:r>
        </a:p>
        <a:p>
          <a:r>
            <a:rPr lang="da-DK" err="1"/>
            <a:t>Indi</a:t>
          </a:r>
          <a:r>
            <a:rPr lang="da-DK"/>
            <a:t> timepulje</a:t>
          </a:r>
        </a:p>
      </dgm:t>
    </dgm:pt>
    <dgm:pt modelId="{B898FFC6-78C5-4F2E-B212-D2A58C0EEA3D}" type="parTrans" cxnId="{ED52678E-45C1-4C5D-93D8-A601E08CBDDE}">
      <dgm:prSet/>
      <dgm:spPr/>
      <dgm:t>
        <a:bodyPr/>
        <a:lstStyle/>
        <a:p>
          <a:endParaRPr lang="da-DK"/>
        </a:p>
      </dgm:t>
    </dgm:pt>
    <dgm:pt modelId="{C8A11FC8-F830-4BC8-9694-741738A32F75}" type="sibTrans" cxnId="{ED52678E-45C1-4C5D-93D8-A601E08CBDDE}">
      <dgm:prSet/>
      <dgm:spPr/>
      <dgm:t>
        <a:bodyPr/>
        <a:lstStyle/>
        <a:p>
          <a:endParaRPr lang="da-DK"/>
        </a:p>
      </dgm:t>
    </dgm:pt>
    <dgm:pt modelId="{4F9A4D1A-29AF-4AE0-94F9-2E77CE223774}" type="pres">
      <dgm:prSet presAssocID="{0CE9D638-BAC6-4544-ACE9-8EAB71D9286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1C96478-FC3C-4ACB-A390-773E92E3ACF0}" type="pres">
      <dgm:prSet presAssocID="{0CE9D638-BAC6-4544-ACE9-8EAB71D92869}" presName="arrow" presStyleLbl="bgShp" presStyleIdx="0" presStyleCnt="1"/>
      <dgm:spPr/>
    </dgm:pt>
    <dgm:pt modelId="{76E2418F-D094-4D48-BF5E-EF27BE5A5A9A}" type="pres">
      <dgm:prSet presAssocID="{0CE9D638-BAC6-4544-ACE9-8EAB71D92869}" presName="linearProcess" presStyleCnt="0"/>
      <dgm:spPr/>
    </dgm:pt>
    <dgm:pt modelId="{FD2C403D-9780-460E-BF3F-B374912A0345}" type="pres">
      <dgm:prSet presAssocID="{4FA9AF2E-990F-426F-B503-8FEF9CA8717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68EEABF-43DA-4162-80C7-9F947E4F5DC6}" type="pres">
      <dgm:prSet presAssocID="{9646A594-3BC0-4F43-9001-B448E7EABC33}" presName="sibTrans" presStyleCnt="0"/>
      <dgm:spPr/>
    </dgm:pt>
    <dgm:pt modelId="{2335969B-DA10-4B61-AE6B-2AAF29B50B09}" type="pres">
      <dgm:prSet presAssocID="{56464810-3C91-4971-AC65-92156CD3A1F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A70DEE5-FD81-4568-8CF8-A727EAF7A3D9}" type="pres">
      <dgm:prSet presAssocID="{50C68F2D-8994-4502-8365-262EE2EFE98F}" presName="sibTrans" presStyleCnt="0"/>
      <dgm:spPr/>
    </dgm:pt>
    <dgm:pt modelId="{2606957E-831B-4907-ABB9-41783A0720BE}" type="pres">
      <dgm:prSet presAssocID="{0A824730-41F6-4A2E-997C-17A3FCE8326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DB2864A-CA44-4D33-BFA2-DE8C0B983580}" type="pres">
      <dgm:prSet presAssocID="{88DEE7C5-289E-4D92-84EC-42DDA4535F3C}" presName="sibTrans" presStyleCnt="0"/>
      <dgm:spPr/>
    </dgm:pt>
    <dgm:pt modelId="{78892400-2E58-4110-BDA5-B05AE294D167}" type="pres">
      <dgm:prSet presAssocID="{C650DDFD-1788-4A3C-A378-6A2543C96231}" presName="textNode" presStyleLbl="node1" presStyleIdx="3" presStyleCnt="4" custLinFactNeighborX="-21590" custLinFactNeighborY="-144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ED52678E-45C1-4C5D-93D8-A601E08CBDDE}" srcId="{0CE9D638-BAC6-4544-ACE9-8EAB71D92869}" destId="{C650DDFD-1788-4A3C-A378-6A2543C96231}" srcOrd="3" destOrd="0" parTransId="{B898FFC6-78C5-4F2E-B212-D2A58C0EEA3D}" sibTransId="{C8A11FC8-F830-4BC8-9694-741738A32F75}"/>
    <dgm:cxn modelId="{D31392ED-0A45-41A0-AF1C-EE77194AE538}" srcId="{0CE9D638-BAC6-4544-ACE9-8EAB71D92869}" destId="{56464810-3C91-4971-AC65-92156CD3A1F6}" srcOrd="1" destOrd="0" parTransId="{1A36450F-D844-4D5C-849D-73CB4DBAC607}" sibTransId="{50C68F2D-8994-4502-8365-262EE2EFE98F}"/>
    <dgm:cxn modelId="{32C3D3E9-16D4-4D43-B5B5-57B24E9F59E5}" type="presOf" srcId="{C650DDFD-1788-4A3C-A378-6A2543C96231}" destId="{78892400-2E58-4110-BDA5-B05AE294D167}" srcOrd="0" destOrd="0" presId="urn:microsoft.com/office/officeart/2005/8/layout/hProcess9"/>
    <dgm:cxn modelId="{78F4F66C-1483-48A0-8F88-061AE97A7460}" type="presOf" srcId="{4FA9AF2E-990F-426F-B503-8FEF9CA8717D}" destId="{FD2C403D-9780-460E-BF3F-B374912A0345}" srcOrd="0" destOrd="0" presId="urn:microsoft.com/office/officeart/2005/8/layout/hProcess9"/>
    <dgm:cxn modelId="{BD126A7D-F432-4B58-B8D4-54432D4393FE}" type="presOf" srcId="{56464810-3C91-4971-AC65-92156CD3A1F6}" destId="{2335969B-DA10-4B61-AE6B-2AAF29B50B09}" srcOrd="0" destOrd="0" presId="urn:microsoft.com/office/officeart/2005/8/layout/hProcess9"/>
    <dgm:cxn modelId="{A6AB68C1-9B15-4414-A39D-7827796A07B6}" type="presOf" srcId="{0A824730-41F6-4A2E-997C-17A3FCE83265}" destId="{2606957E-831B-4907-ABB9-41783A0720BE}" srcOrd="0" destOrd="0" presId="urn:microsoft.com/office/officeart/2005/8/layout/hProcess9"/>
    <dgm:cxn modelId="{4F762052-4D91-4232-A652-79024AB29565}" srcId="{0CE9D638-BAC6-4544-ACE9-8EAB71D92869}" destId="{4FA9AF2E-990F-426F-B503-8FEF9CA8717D}" srcOrd="0" destOrd="0" parTransId="{B79A293E-4C29-449D-B015-797966528849}" sibTransId="{9646A594-3BC0-4F43-9001-B448E7EABC33}"/>
    <dgm:cxn modelId="{AE753980-BB0F-49DF-AEC6-960870394B3A}" srcId="{0CE9D638-BAC6-4544-ACE9-8EAB71D92869}" destId="{0A824730-41F6-4A2E-997C-17A3FCE83265}" srcOrd="2" destOrd="0" parTransId="{A9778B5A-7024-4998-917D-6DEC5378F29A}" sibTransId="{88DEE7C5-289E-4D92-84EC-42DDA4535F3C}"/>
    <dgm:cxn modelId="{DA59E3F8-8E9E-408E-B852-7889FBD1CC56}" type="presOf" srcId="{0CE9D638-BAC6-4544-ACE9-8EAB71D92869}" destId="{4F9A4D1A-29AF-4AE0-94F9-2E77CE223774}" srcOrd="0" destOrd="0" presId="urn:microsoft.com/office/officeart/2005/8/layout/hProcess9"/>
    <dgm:cxn modelId="{E83C66FD-C6D4-4208-B5BC-E0E6FE45023D}" type="presParOf" srcId="{4F9A4D1A-29AF-4AE0-94F9-2E77CE223774}" destId="{C1C96478-FC3C-4ACB-A390-773E92E3ACF0}" srcOrd="0" destOrd="0" presId="urn:microsoft.com/office/officeart/2005/8/layout/hProcess9"/>
    <dgm:cxn modelId="{A963B804-4C7C-486C-8257-770BD798284E}" type="presParOf" srcId="{4F9A4D1A-29AF-4AE0-94F9-2E77CE223774}" destId="{76E2418F-D094-4D48-BF5E-EF27BE5A5A9A}" srcOrd="1" destOrd="0" presId="urn:microsoft.com/office/officeart/2005/8/layout/hProcess9"/>
    <dgm:cxn modelId="{AB5642FA-DDA4-419C-A42C-210C0EF88545}" type="presParOf" srcId="{76E2418F-D094-4D48-BF5E-EF27BE5A5A9A}" destId="{FD2C403D-9780-460E-BF3F-B374912A0345}" srcOrd="0" destOrd="0" presId="urn:microsoft.com/office/officeart/2005/8/layout/hProcess9"/>
    <dgm:cxn modelId="{A16A6139-F3A0-478E-9D32-4EBAFB5A4ACC}" type="presParOf" srcId="{76E2418F-D094-4D48-BF5E-EF27BE5A5A9A}" destId="{E68EEABF-43DA-4162-80C7-9F947E4F5DC6}" srcOrd="1" destOrd="0" presId="urn:microsoft.com/office/officeart/2005/8/layout/hProcess9"/>
    <dgm:cxn modelId="{22F97C4E-BE4B-4E52-87D4-C17EC6446B1A}" type="presParOf" srcId="{76E2418F-D094-4D48-BF5E-EF27BE5A5A9A}" destId="{2335969B-DA10-4B61-AE6B-2AAF29B50B09}" srcOrd="2" destOrd="0" presId="urn:microsoft.com/office/officeart/2005/8/layout/hProcess9"/>
    <dgm:cxn modelId="{FA80DB2C-3F27-4F2E-8455-86EC0584B67B}" type="presParOf" srcId="{76E2418F-D094-4D48-BF5E-EF27BE5A5A9A}" destId="{BA70DEE5-FD81-4568-8CF8-A727EAF7A3D9}" srcOrd="3" destOrd="0" presId="urn:microsoft.com/office/officeart/2005/8/layout/hProcess9"/>
    <dgm:cxn modelId="{DDEF08C4-FCBF-49CB-BC2F-24CE12E33EEB}" type="presParOf" srcId="{76E2418F-D094-4D48-BF5E-EF27BE5A5A9A}" destId="{2606957E-831B-4907-ABB9-41783A0720BE}" srcOrd="4" destOrd="0" presId="urn:microsoft.com/office/officeart/2005/8/layout/hProcess9"/>
    <dgm:cxn modelId="{F3686835-2F5B-4B5E-BA9B-25E6C9D71D6F}" type="presParOf" srcId="{76E2418F-D094-4D48-BF5E-EF27BE5A5A9A}" destId="{0DB2864A-CA44-4D33-BFA2-DE8C0B983580}" srcOrd="5" destOrd="0" presId="urn:microsoft.com/office/officeart/2005/8/layout/hProcess9"/>
    <dgm:cxn modelId="{85CBA802-D695-4956-ADC2-A333712D3ACF}" type="presParOf" srcId="{76E2418F-D094-4D48-BF5E-EF27BE5A5A9A}" destId="{78892400-2E58-4110-BDA5-B05AE294D16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E9D638-BAC6-4544-ACE9-8EAB71D9286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FA9AF2E-990F-426F-B503-8FEF9CA8717D}">
      <dgm:prSet phldrT="[Tekst]"/>
      <dgm:spPr/>
      <dgm:t>
        <a:bodyPr/>
        <a:lstStyle/>
        <a:p>
          <a:pPr rtl="0"/>
          <a:r>
            <a:rPr lang="da-DK"/>
            <a:t>2. </a:t>
          </a:r>
          <a:r>
            <a:rPr lang="da-DK">
              <a:latin typeface="Calibri"/>
            </a:rPr>
            <a:t>Vejledning Individuel</a:t>
          </a:r>
          <a:endParaRPr lang="en-US"/>
        </a:p>
      </dgm:t>
    </dgm:pt>
    <dgm:pt modelId="{B79A293E-4C29-449D-B015-797966528849}" type="parTrans" cxnId="{4F762052-4D91-4232-A652-79024AB29565}">
      <dgm:prSet/>
      <dgm:spPr/>
      <dgm:t>
        <a:bodyPr/>
        <a:lstStyle/>
        <a:p>
          <a:endParaRPr lang="da-DK"/>
        </a:p>
      </dgm:t>
    </dgm:pt>
    <dgm:pt modelId="{9646A594-3BC0-4F43-9001-B448E7EABC33}" type="sibTrans" cxnId="{4F762052-4D91-4232-A652-79024AB29565}">
      <dgm:prSet/>
      <dgm:spPr/>
      <dgm:t>
        <a:bodyPr/>
        <a:lstStyle/>
        <a:p>
          <a:endParaRPr lang="da-DK"/>
        </a:p>
      </dgm:t>
    </dgm:pt>
    <dgm:pt modelId="{0A824730-41F6-4A2E-997C-17A3FCE83265}">
      <dgm:prSet phldrT="[Tekst]"/>
      <dgm:spPr/>
      <dgm:t>
        <a:bodyPr/>
        <a:lstStyle/>
        <a:p>
          <a:pPr rtl="0"/>
          <a:r>
            <a:rPr lang="da-DK"/>
            <a:t>Evt. 3. </a:t>
          </a:r>
          <a:r>
            <a:rPr lang="da-DK">
              <a:latin typeface="Calibri"/>
            </a:rPr>
            <a:t>Vejledning Individuel</a:t>
          </a:r>
          <a:endParaRPr lang="en-US"/>
        </a:p>
      </dgm:t>
    </dgm:pt>
    <dgm:pt modelId="{A9778B5A-7024-4998-917D-6DEC5378F29A}" type="parTrans" cxnId="{AE753980-BB0F-49DF-AEC6-960870394B3A}">
      <dgm:prSet/>
      <dgm:spPr/>
      <dgm:t>
        <a:bodyPr/>
        <a:lstStyle/>
        <a:p>
          <a:endParaRPr lang="da-DK"/>
        </a:p>
      </dgm:t>
    </dgm:pt>
    <dgm:pt modelId="{88DEE7C5-289E-4D92-84EC-42DDA4535F3C}" type="sibTrans" cxnId="{AE753980-BB0F-49DF-AEC6-960870394B3A}">
      <dgm:prSet/>
      <dgm:spPr/>
      <dgm:t>
        <a:bodyPr/>
        <a:lstStyle/>
        <a:p>
          <a:endParaRPr lang="da-DK"/>
        </a:p>
      </dgm:t>
    </dgm:pt>
    <dgm:pt modelId="{C650DDFD-1788-4A3C-A378-6A2543C96231}">
      <dgm:prSet phldrT="[Tekst]"/>
      <dgm:spPr/>
      <dgm:t>
        <a:bodyPr/>
        <a:lstStyle/>
        <a:p>
          <a:r>
            <a:rPr lang="da-DK"/>
            <a:t>Endelig aflevering af problemformulering </a:t>
          </a:r>
        </a:p>
      </dgm:t>
    </dgm:pt>
    <dgm:pt modelId="{B898FFC6-78C5-4F2E-B212-D2A58C0EEA3D}" type="parTrans" cxnId="{ED52678E-45C1-4C5D-93D8-A601E08CBDDE}">
      <dgm:prSet/>
      <dgm:spPr/>
      <dgm:t>
        <a:bodyPr/>
        <a:lstStyle/>
        <a:p>
          <a:endParaRPr lang="da-DK"/>
        </a:p>
      </dgm:t>
    </dgm:pt>
    <dgm:pt modelId="{C8A11FC8-F830-4BC8-9694-741738A32F75}" type="sibTrans" cxnId="{ED52678E-45C1-4C5D-93D8-A601E08CBDDE}">
      <dgm:prSet/>
      <dgm:spPr/>
      <dgm:t>
        <a:bodyPr/>
        <a:lstStyle/>
        <a:p>
          <a:endParaRPr lang="da-DK"/>
        </a:p>
      </dgm:t>
    </dgm:pt>
    <dgm:pt modelId="{2248FE94-8420-49A0-B968-9E8D6E8BC108}">
      <dgm:prSet phldr="0"/>
      <dgm:spPr/>
      <dgm:t>
        <a:bodyPr/>
        <a:lstStyle/>
        <a:p>
          <a:r>
            <a:rPr lang="da-DK"/>
            <a:t>Evt. foreløbig aflevering af problemformulering</a:t>
          </a:r>
          <a:endParaRPr lang="en-US"/>
        </a:p>
      </dgm:t>
    </dgm:pt>
    <dgm:pt modelId="{6FACC5C7-7BD4-45FA-A576-F0242F0FC7B9}" type="parTrans" cxnId="{535F78E0-A183-42BF-B9FA-D788124B2689}">
      <dgm:prSet/>
      <dgm:spPr/>
    </dgm:pt>
    <dgm:pt modelId="{2E212CC1-D3AF-4DD7-8BD9-46B0BA78340C}" type="sibTrans" cxnId="{535F78E0-A183-42BF-B9FA-D788124B2689}">
      <dgm:prSet/>
      <dgm:spPr/>
    </dgm:pt>
    <dgm:pt modelId="{4F9A4D1A-29AF-4AE0-94F9-2E77CE223774}" type="pres">
      <dgm:prSet presAssocID="{0CE9D638-BAC6-4544-ACE9-8EAB71D9286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1C96478-FC3C-4ACB-A390-773E92E3ACF0}" type="pres">
      <dgm:prSet presAssocID="{0CE9D638-BAC6-4544-ACE9-8EAB71D92869}" presName="arrow" presStyleLbl="bgShp" presStyleIdx="0" presStyleCnt="1"/>
      <dgm:spPr/>
    </dgm:pt>
    <dgm:pt modelId="{76E2418F-D094-4D48-BF5E-EF27BE5A5A9A}" type="pres">
      <dgm:prSet presAssocID="{0CE9D638-BAC6-4544-ACE9-8EAB71D92869}" presName="linearProcess" presStyleCnt="0"/>
      <dgm:spPr/>
    </dgm:pt>
    <dgm:pt modelId="{FD2C403D-9780-460E-BF3F-B374912A0345}" type="pres">
      <dgm:prSet presAssocID="{4FA9AF2E-990F-426F-B503-8FEF9CA8717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68EEABF-43DA-4162-80C7-9F947E4F5DC6}" type="pres">
      <dgm:prSet presAssocID="{9646A594-3BC0-4F43-9001-B448E7EABC33}" presName="sibTrans" presStyleCnt="0"/>
      <dgm:spPr/>
    </dgm:pt>
    <dgm:pt modelId="{8BCB63FB-8B81-4741-84EF-2A93FFDB10D0}" type="pres">
      <dgm:prSet presAssocID="{2248FE94-8420-49A0-B968-9E8D6E8BC10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719E4F2-FADC-47EA-B032-98A99BE4CB59}" type="pres">
      <dgm:prSet presAssocID="{2E212CC1-D3AF-4DD7-8BD9-46B0BA78340C}" presName="sibTrans" presStyleCnt="0"/>
      <dgm:spPr/>
    </dgm:pt>
    <dgm:pt modelId="{2606957E-831B-4907-ABB9-41783A0720BE}" type="pres">
      <dgm:prSet presAssocID="{0A824730-41F6-4A2E-997C-17A3FCE8326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DB2864A-CA44-4D33-BFA2-DE8C0B983580}" type="pres">
      <dgm:prSet presAssocID="{88DEE7C5-289E-4D92-84EC-42DDA4535F3C}" presName="sibTrans" presStyleCnt="0"/>
      <dgm:spPr/>
    </dgm:pt>
    <dgm:pt modelId="{78892400-2E58-4110-BDA5-B05AE294D167}" type="pres">
      <dgm:prSet presAssocID="{C650DDFD-1788-4A3C-A378-6A2543C96231}" presName="textNode" presStyleLbl="node1" presStyleIdx="3" presStyleCnt="4" custLinFactNeighborX="-21590" custLinFactNeighborY="-144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BCF8C35D-6ED8-4D10-A95E-6D66A7A7C8D6}" type="presOf" srcId="{2248FE94-8420-49A0-B968-9E8D6E8BC108}" destId="{8BCB63FB-8B81-4741-84EF-2A93FFDB10D0}" srcOrd="0" destOrd="0" presId="urn:microsoft.com/office/officeart/2005/8/layout/hProcess9"/>
    <dgm:cxn modelId="{B04F91DE-B288-4C73-A127-943672ED462C}" type="presOf" srcId="{4FA9AF2E-990F-426F-B503-8FEF9CA8717D}" destId="{FD2C403D-9780-460E-BF3F-B374912A0345}" srcOrd="0" destOrd="0" presId="urn:microsoft.com/office/officeart/2005/8/layout/hProcess9"/>
    <dgm:cxn modelId="{535F78E0-A183-42BF-B9FA-D788124B2689}" srcId="{0CE9D638-BAC6-4544-ACE9-8EAB71D92869}" destId="{2248FE94-8420-49A0-B968-9E8D6E8BC108}" srcOrd="1" destOrd="0" parTransId="{6FACC5C7-7BD4-45FA-A576-F0242F0FC7B9}" sibTransId="{2E212CC1-D3AF-4DD7-8BD9-46B0BA78340C}"/>
    <dgm:cxn modelId="{ED52678E-45C1-4C5D-93D8-A601E08CBDDE}" srcId="{0CE9D638-BAC6-4544-ACE9-8EAB71D92869}" destId="{C650DDFD-1788-4A3C-A378-6A2543C96231}" srcOrd="3" destOrd="0" parTransId="{B898FFC6-78C5-4F2E-B212-D2A58C0EEA3D}" sibTransId="{C8A11FC8-F830-4BC8-9694-741738A32F75}"/>
    <dgm:cxn modelId="{AE753980-BB0F-49DF-AEC6-960870394B3A}" srcId="{0CE9D638-BAC6-4544-ACE9-8EAB71D92869}" destId="{0A824730-41F6-4A2E-997C-17A3FCE83265}" srcOrd="2" destOrd="0" parTransId="{A9778B5A-7024-4998-917D-6DEC5378F29A}" sibTransId="{88DEE7C5-289E-4D92-84EC-42DDA4535F3C}"/>
    <dgm:cxn modelId="{DA59E3F8-8E9E-408E-B852-7889FBD1CC56}" type="presOf" srcId="{0CE9D638-BAC6-4544-ACE9-8EAB71D92869}" destId="{4F9A4D1A-29AF-4AE0-94F9-2E77CE223774}" srcOrd="0" destOrd="0" presId="urn:microsoft.com/office/officeart/2005/8/layout/hProcess9"/>
    <dgm:cxn modelId="{4F762052-4D91-4232-A652-79024AB29565}" srcId="{0CE9D638-BAC6-4544-ACE9-8EAB71D92869}" destId="{4FA9AF2E-990F-426F-B503-8FEF9CA8717D}" srcOrd="0" destOrd="0" parTransId="{B79A293E-4C29-449D-B015-797966528849}" sibTransId="{9646A594-3BC0-4F43-9001-B448E7EABC33}"/>
    <dgm:cxn modelId="{00A4F759-EEC2-4571-BC73-333AB7EBE790}" type="presOf" srcId="{0A824730-41F6-4A2E-997C-17A3FCE83265}" destId="{2606957E-831B-4907-ABB9-41783A0720BE}" srcOrd="0" destOrd="0" presId="urn:microsoft.com/office/officeart/2005/8/layout/hProcess9"/>
    <dgm:cxn modelId="{B6E7FC89-1506-47FF-9B50-FFC2F05F9131}" type="presOf" srcId="{C650DDFD-1788-4A3C-A378-6A2543C96231}" destId="{78892400-2E58-4110-BDA5-B05AE294D167}" srcOrd="0" destOrd="0" presId="urn:microsoft.com/office/officeart/2005/8/layout/hProcess9"/>
    <dgm:cxn modelId="{A71E72DC-D05D-4EFF-A5F3-8443B9403614}" type="presParOf" srcId="{4F9A4D1A-29AF-4AE0-94F9-2E77CE223774}" destId="{C1C96478-FC3C-4ACB-A390-773E92E3ACF0}" srcOrd="0" destOrd="0" presId="urn:microsoft.com/office/officeart/2005/8/layout/hProcess9"/>
    <dgm:cxn modelId="{FF943E77-B7B2-4781-A587-0A35DF81FE85}" type="presParOf" srcId="{4F9A4D1A-29AF-4AE0-94F9-2E77CE223774}" destId="{76E2418F-D094-4D48-BF5E-EF27BE5A5A9A}" srcOrd="1" destOrd="0" presId="urn:microsoft.com/office/officeart/2005/8/layout/hProcess9"/>
    <dgm:cxn modelId="{9F775330-4554-4169-B6A6-E764ECEFC254}" type="presParOf" srcId="{76E2418F-D094-4D48-BF5E-EF27BE5A5A9A}" destId="{FD2C403D-9780-460E-BF3F-B374912A0345}" srcOrd="0" destOrd="0" presId="urn:microsoft.com/office/officeart/2005/8/layout/hProcess9"/>
    <dgm:cxn modelId="{5A000B42-15F5-4A71-BB01-F4B2C3721A66}" type="presParOf" srcId="{76E2418F-D094-4D48-BF5E-EF27BE5A5A9A}" destId="{E68EEABF-43DA-4162-80C7-9F947E4F5DC6}" srcOrd="1" destOrd="0" presId="urn:microsoft.com/office/officeart/2005/8/layout/hProcess9"/>
    <dgm:cxn modelId="{A7A039D8-D1BC-4769-81B0-AA141A686C98}" type="presParOf" srcId="{76E2418F-D094-4D48-BF5E-EF27BE5A5A9A}" destId="{8BCB63FB-8B81-4741-84EF-2A93FFDB10D0}" srcOrd="2" destOrd="0" presId="urn:microsoft.com/office/officeart/2005/8/layout/hProcess9"/>
    <dgm:cxn modelId="{DA2E2921-AB39-40E5-8E25-F12DB51276BB}" type="presParOf" srcId="{76E2418F-D094-4D48-BF5E-EF27BE5A5A9A}" destId="{D719E4F2-FADC-47EA-B032-98A99BE4CB59}" srcOrd="3" destOrd="0" presId="urn:microsoft.com/office/officeart/2005/8/layout/hProcess9"/>
    <dgm:cxn modelId="{2796E23E-819A-492C-801F-EF4A48B90902}" type="presParOf" srcId="{76E2418F-D094-4D48-BF5E-EF27BE5A5A9A}" destId="{2606957E-831B-4907-ABB9-41783A0720BE}" srcOrd="4" destOrd="0" presId="urn:microsoft.com/office/officeart/2005/8/layout/hProcess9"/>
    <dgm:cxn modelId="{A50D8291-2FC4-4B99-9B24-F098B6A7CB12}" type="presParOf" srcId="{76E2418F-D094-4D48-BF5E-EF27BE5A5A9A}" destId="{0DB2864A-CA44-4D33-BFA2-DE8C0B983580}" srcOrd="5" destOrd="0" presId="urn:microsoft.com/office/officeart/2005/8/layout/hProcess9"/>
    <dgm:cxn modelId="{AE5E63EF-16A1-4414-9BD9-9E885A1E6E41}" type="presParOf" srcId="{76E2418F-D094-4D48-BF5E-EF27BE5A5A9A}" destId="{78892400-2E58-4110-BDA5-B05AE294D16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E9D638-BAC6-4544-ACE9-8EAB71D9286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6464810-3C91-4971-AC65-92156CD3A1F6}">
      <dgm:prSet phldrT="[Tekst]"/>
      <dgm:spPr/>
      <dgm:t>
        <a:bodyPr/>
        <a:lstStyle/>
        <a:p>
          <a:pPr rtl="0"/>
          <a:r>
            <a:rPr lang="da-DK">
              <a:latin typeface="Calibri"/>
            </a:rPr>
            <a:t>Undervisningstid</a:t>
          </a:r>
          <a:endParaRPr lang="en-US"/>
        </a:p>
      </dgm:t>
    </dgm:pt>
    <dgm:pt modelId="{1A36450F-D844-4D5C-849D-73CB4DBAC607}" type="parTrans" cxnId="{D31392ED-0A45-41A0-AF1C-EE77194AE538}">
      <dgm:prSet/>
      <dgm:spPr/>
      <dgm:t>
        <a:bodyPr/>
        <a:lstStyle/>
        <a:p>
          <a:endParaRPr lang="da-DK"/>
        </a:p>
      </dgm:t>
    </dgm:pt>
    <dgm:pt modelId="{50C68F2D-8994-4502-8365-262EE2EFE98F}" type="sibTrans" cxnId="{D31392ED-0A45-41A0-AF1C-EE77194AE538}">
      <dgm:prSet/>
      <dgm:spPr/>
      <dgm:t>
        <a:bodyPr/>
        <a:lstStyle/>
        <a:p>
          <a:endParaRPr lang="da-DK"/>
        </a:p>
      </dgm:t>
    </dgm:pt>
    <dgm:pt modelId="{0A824730-41F6-4A2E-997C-17A3FCE83265}">
      <dgm:prSet phldrT="[Tekst]"/>
      <dgm:spPr/>
      <dgm:t>
        <a:bodyPr/>
        <a:lstStyle/>
        <a:p>
          <a:pPr rtl="0"/>
          <a:r>
            <a:rPr lang="da-DK"/>
            <a:t>Skriveuge inkl. </a:t>
          </a:r>
          <a:r>
            <a:rPr lang="da-DK">
              <a:latin typeface="Calibri"/>
            </a:rPr>
            <a:t>Skriveværksted Bunden</a:t>
          </a:r>
          <a:r>
            <a:rPr lang="da-DK"/>
            <a:t> eller ikke bunden til svendeprøven</a:t>
          </a:r>
          <a:endParaRPr lang="en-US"/>
        </a:p>
      </dgm:t>
    </dgm:pt>
    <dgm:pt modelId="{A9778B5A-7024-4998-917D-6DEC5378F29A}" type="parTrans" cxnId="{AE753980-BB0F-49DF-AEC6-960870394B3A}">
      <dgm:prSet/>
      <dgm:spPr/>
      <dgm:t>
        <a:bodyPr/>
        <a:lstStyle/>
        <a:p>
          <a:endParaRPr lang="da-DK"/>
        </a:p>
      </dgm:t>
    </dgm:pt>
    <dgm:pt modelId="{88DEE7C5-289E-4D92-84EC-42DDA4535F3C}" type="sibTrans" cxnId="{AE753980-BB0F-49DF-AEC6-960870394B3A}">
      <dgm:prSet/>
      <dgm:spPr/>
      <dgm:t>
        <a:bodyPr/>
        <a:lstStyle/>
        <a:p>
          <a:endParaRPr lang="da-DK"/>
        </a:p>
      </dgm:t>
    </dgm:pt>
    <dgm:pt modelId="{7623879E-D3E8-4611-A107-788E53DD06E4}">
      <dgm:prSet phldr="0"/>
      <dgm:spPr/>
      <dgm:t>
        <a:bodyPr/>
        <a:lstStyle/>
        <a:p>
          <a:pPr rtl="0"/>
          <a:r>
            <a:rPr lang="da-DK"/>
            <a:t>Udlevering af </a:t>
          </a:r>
          <a:r>
            <a:rPr lang="da-DK">
              <a:latin typeface="Calibri"/>
            </a:rPr>
            <a:t>opgaveformulering Planlægning</a:t>
          </a:r>
          <a:r>
            <a:rPr lang="da-DK"/>
            <a:t> af projektforløb </a:t>
          </a:r>
          <a:endParaRPr lang="en-US"/>
        </a:p>
      </dgm:t>
    </dgm:pt>
    <dgm:pt modelId="{7A670483-C0A8-4363-A4EB-8BBF2DB941CB}" type="parTrans" cxnId="{A7DD42B3-0076-4123-9F61-3C1FE2D9C099}">
      <dgm:prSet/>
      <dgm:spPr/>
    </dgm:pt>
    <dgm:pt modelId="{F020B4E8-F441-4C56-A4E3-A17D502FA8E4}" type="sibTrans" cxnId="{A7DD42B3-0076-4123-9F61-3C1FE2D9C099}">
      <dgm:prSet/>
      <dgm:spPr/>
    </dgm:pt>
    <dgm:pt modelId="{4A5A1CAA-E945-4BD1-A332-9E6F5F8FAB88}">
      <dgm:prSet phldr="0"/>
      <dgm:spPr/>
      <dgm:t>
        <a:bodyPr/>
        <a:lstStyle/>
        <a:p>
          <a:r>
            <a:rPr lang="da-DK"/>
            <a:t>Anvendelse af de 20/10 undervisningstimer</a:t>
          </a:r>
          <a:endParaRPr lang="en-US"/>
        </a:p>
      </dgm:t>
    </dgm:pt>
    <dgm:pt modelId="{72528952-61C1-49AA-9178-919E5413FF2F}" type="parTrans" cxnId="{9FB07626-C143-481B-BD6F-E3210B2F0E6D}">
      <dgm:prSet/>
      <dgm:spPr/>
    </dgm:pt>
    <dgm:pt modelId="{18781DD7-1AC0-46E2-8402-9BF106EB5555}" type="sibTrans" cxnId="{9FB07626-C143-481B-BD6F-E3210B2F0E6D}">
      <dgm:prSet/>
      <dgm:spPr/>
    </dgm:pt>
    <dgm:pt modelId="{4F9A4D1A-29AF-4AE0-94F9-2E77CE223774}" type="pres">
      <dgm:prSet presAssocID="{0CE9D638-BAC6-4544-ACE9-8EAB71D9286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1C96478-FC3C-4ACB-A390-773E92E3ACF0}" type="pres">
      <dgm:prSet presAssocID="{0CE9D638-BAC6-4544-ACE9-8EAB71D92869}" presName="arrow" presStyleLbl="bgShp" presStyleIdx="0" presStyleCnt="1"/>
      <dgm:spPr/>
    </dgm:pt>
    <dgm:pt modelId="{76E2418F-D094-4D48-BF5E-EF27BE5A5A9A}" type="pres">
      <dgm:prSet presAssocID="{0CE9D638-BAC6-4544-ACE9-8EAB71D92869}" presName="linearProcess" presStyleCnt="0"/>
      <dgm:spPr/>
    </dgm:pt>
    <dgm:pt modelId="{823F0C6C-61A3-488C-8EAD-8175DC7D80CE}" type="pres">
      <dgm:prSet presAssocID="{7623879E-D3E8-4611-A107-788E53DD06E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D7E78E9-A5FD-4AFE-BAA1-E04696CFF870}" type="pres">
      <dgm:prSet presAssocID="{F020B4E8-F441-4C56-A4E3-A17D502FA8E4}" presName="sibTrans" presStyleCnt="0"/>
      <dgm:spPr/>
    </dgm:pt>
    <dgm:pt modelId="{2335969B-DA10-4B61-AE6B-2AAF29B50B09}" type="pres">
      <dgm:prSet presAssocID="{56464810-3C91-4971-AC65-92156CD3A1F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A70DEE5-FD81-4568-8CF8-A727EAF7A3D9}" type="pres">
      <dgm:prSet presAssocID="{50C68F2D-8994-4502-8365-262EE2EFE98F}" presName="sibTrans" presStyleCnt="0"/>
      <dgm:spPr/>
    </dgm:pt>
    <dgm:pt modelId="{6A4FD766-3F22-47C1-89AD-5D8EC376E958}" type="pres">
      <dgm:prSet presAssocID="{4A5A1CAA-E945-4BD1-A332-9E6F5F8FAB8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7EFA4EF-4EFC-4565-9FB6-C818DB46D8F7}" type="pres">
      <dgm:prSet presAssocID="{18781DD7-1AC0-46E2-8402-9BF106EB5555}" presName="sibTrans" presStyleCnt="0"/>
      <dgm:spPr/>
    </dgm:pt>
    <dgm:pt modelId="{2606957E-831B-4907-ABB9-41783A0720BE}" type="pres">
      <dgm:prSet presAssocID="{0A824730-41F6-4A2E-997C-17A3FCE8326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A9765899-8B81-497C-932C-66EFECD292D4}" type="presOf" srcId="{56464810-3C91-4971-AC65-92156CD3A1F6}" destId="{2335969B-DA10-4B61-AE6B-2AAF29B50B09}" srcOrd="0" destOrd="0" presId="urn:microsoft.com/office/officeart/2005/8/layout/hProcess9"/>
    <dgm:cxn modelId="{9FB07626-C143-481B-BD6F-E3210B2F0E6D}" srcId="{0CE9D638-BAC6-4544-ACE9-8EAB71D92869}" destId="{4A5A1CAA-E945-4BD1-A332-9E6F5F8FAB88}" srcOrd="2" destOrd="0" parTransId="{72528952-61C1-49AA-9178-919E5413FF2F}" sibTransId="{18781DD7-1AC0-46E2-8402-9BF106EB5555}"/>
    <dgm:cxn modelId="{D31392ED-0A45-41A0-AF1C-EE77194AE538}" srcId="{0CE9D638-BAC6-4544-ACE9-8EAB71D92869}" destId="{56464810-3C91-4971-AC65-92156CD3A1F6}" srcOrd="1" destOrd="0" parTransId="{1A36450F-D844-4D5C-849D-73CB4DBAC607}" sibTransId="{50C68F2D-8994-4502-8365-262EE2EFE98F}"/>
    <dgm:cxn modelId="{A7DD42B3-0076-4123-9F61-3C1FE2D9C099}" srcId="{0CE9D638-BAC6-4544-ACE9-8EAB71D92869}" destId="{7623879E-D3E8-4611-A107-788E53DD06E4}" srcOrd="0" destOrd="0" parTransId="{7A670483-C0A8-4363-A4EB-8BBF2DB941CB}" sibTransId="{F020B4E8-F441-4C56-A4E3-A17D502FA8E4}"/>
    <dgm:cxn modelId="{01BB5165-9B79-4638-A362-18E9E2ECB137}" type="presOf" srcId="{7623879E-D3E8-4611-A107-788E53DD06E4}" destId="{823F0C6C-61A3-488C-8EAD-8175DC7D80CE}" srcOrd="0" destOrd="0" presId="urn:microsoft.com/office/officeart/2005/8/layout/hProcess9"/>
    <dgm:cxn modelId="{AE753980-BB0F-49DF-AEC6-960870394B3A}" srcId="{0CE9D638-BAC6-4544-ACE9-8EAB71D92869}" destId="{0A824730-41F6-4A2E-997C-17A3FCE83265}" srcOrd="3" destOrd="0" parTransId="{A9778B5A-7024-4998-917D-6DEC5378F29A}" sibTransId="{88DEE7C5-289E-4D92-84EC-42DDA4535F3C}"/>
    <dgm:cxn modelId="{8A7A8D23-0A7B-4F14-8F99-9D7C26F20B51}" type="presOf" srcId="{0A824730-41F6-4A2E-997C-17A3FCE83265}" destId="{2606957E-831B-4907-ABB9-41783A0720BE}" srcOrd="0" destOrd="0" presId="urn:microsoft.com/office/officeart/2005/8/layout/hProcess9"/>
    <dgm:cxn modelId="{DA59E3F8-8E9E-408E-B852-7889FBD1CC56}" type="presOf" srcId="{0CE9D638-BAC6-4544-ACE9-8EAB71D92869}" destId="{4F9A4D1A-29AF-4AE0-94F9-2E77CE223774}" srcOrd="0" destOrd="0" presId="urn:microsoft.com/office/officeart/2005/8/layout/hProcess9"/>
    <dgm:cxn modelId="{531BEA22-6F8D-4909-BBE4-5E52B8195633}" type="presOf" srcId="{4A5A1CAA-E945-4BD1-A332-9E6F5F8FAB88}" destId="{6A4FD766-3F22-47C1-89AD-5D8EC376E958}" srcOrd="0" destOrd="0" presId="urn:microsoft.com/office/officeart/2005/8/layout/hProcess9"/>
    <dgm:cxn modelId="{93B34476-5D61-49DD-9A8E-516C1C99DB18}" type="presParOf" srcId="{4F9A4D1A-29AF-4AE0-94F9-2E77CE223774}" destId="{C1C96478-FC3C-4ACB-A390-773E92E3ACF0}" srcOrd="0" destOrd="0" presId="urn:microsoft.com/office/officeart/2005/8/layout/hProcess9"/>
    <dgm:cxn modelId="{72D57327-E8B0-4868-AA83-FF9EC53871D5}" type="presParOf" srcId="{4F9A4D1A-29AF-4AE0-94F9-2E77CE223774}" destId="{76E2418F-D094-4D48-BF5E-EF27BE5A5A9A}" srcOrd="1" destOrd="0" presId="urn:microsoft.com/office/officeart/2005/8/layout/hProcess9"/>
    <dgm:cxn modelId="{8A6BDC95-BABC-4CC2-B063-69B441377783}" type="presParOf" srcId="{76E2418F-D094-4D48-BF5E-EF27BE5A5A9A}" destId="{823F0C6C-61A3-488C-8EAD-8175DC7D80CE}" srcOrd="0" destOrd="0" presId="urn:microsoft.com/office/officeart/2005/8/layout/hProcess9"/>
    <dgm:cxn modelId="{E2F42694-A4AB-422D-A668-88C30F87BF50}" type="presParOf" srcId="{76E2418F-D094-4D48-BF5E-EF27BE5A5A9A}" destId="{3D7E78E9-A5FD-4AFE-BAA1-E04696CFF870}" srcOrd="1" destOrd="0" presId="urn:microsoft.com/office/officeart/2005/8/layout/hProcess9"/>
    <dgm:cxn modelId="{7CF70241-B5B4-43BA-8408-A31D38E942E4}" type="presParOf" srcId="{76E2418F-D094-4D48-BF5E-EF27BE5A5A9A}" destId="{2335969B-DA10-4B61-AE6B-2AAF29B50B09}" srcOrd="2" destOrd="0" presId="urn:microsoft.com/office/officeart/2005/8/layout/hProcess9"/>
    <dgm:cxn modelId="{A08622EF-926B-49CA-9EF5-03A49095F6C8}" type="presParOf" srcId="{76E2418F-D094-4D48-BF5E-EF27BE5A5A9A}" destId="{BA70DEE5-FD81-4568-8CF8-A727EAF7A3D9}" srcOrd="3" destOrd="0" presId="urn:microsoft.com/office/officeart/2005/8/layout/hProcess9"/>
    <dgm:cxn modelId="{91C49169-8A14-45F9-A479-43787B7A1ABC}" type="presParOf" srcId="{76E2418F-D094-4D48-BF5E-EF27BE5A5A9A}" destId="{6A4FD766-3F22-47C1-89AD-5D8EC376E958}" srcOrd="4" destOrd="0" presId="urn:microsoft.com/office/officeart/2005/8/layout/hProcess9"/>
    <dgm:cxn modelId="{9133E76D-76D1-4F20-BB58-86960E641042}" type="presParOf" srcId="{76E2418F-D094-4D48-BF5E-EF27BE5A5A9A}" destId="{B7EFA4EF-4EFC-4565-9FB6-C818DB46D8F7}" srcOrd="5" destOrd="0" presId="urn:microsoft.com/office/officeart/2005/8/layout/hProcess9"/>
    <dgm:cxn modelId="{75D14A1B-AA47-425B-BD0F-F303A43CA100}" type="presParOf" srcId="{76E2418F-D094-4D48-BF5E-EF27BE5A5A9A}" destId="{2606957E-831B-4907-ABB9-41783A0720B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96478-FC3C-4ACB-A390-773E92E3ACF0}">
      <dsp:nvSpPr>
        <dsp:cNvPr id="0" name=""/>
        <dsp:cNvSpPr/>
      </dsp:nvSpPr>
      <dsp:spPr>
        <a:xfrm>
          <a:off x="311339" y="0"/>
          <a:ext cx="3528514" cy="21021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C403D-9780-460E-BF3F-B374912A0345}">
      <dsp:nvSpPr>
        <dsp:cNvPr id="0" name=""/>
        <dsp:cNvSpPr/>
      </dsp:nvSpPr>
      <dsp:spPr>
        <a:xfrm>
          <a:off x="507193" y="630640"/>
          <a:ext cx="1517779" cy="840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>
              <a:latin typeface="Calibri"/>
            </a:rPr>
            <a:t>Uge 15</a:t>
          </a:r>
          <a:br>
            <a:rPr lang="da-DK" sz="1100" kern="1200">
              <a:latin typeface="Calibri"/>
            </a:rPr>
          </a:br>
          <a:r>
            <a:rPr lang="da-DK" sz="1100" kern="1200">
              <a:latin typeface="Calibri"/>
            </a:rPr>
            <a:t>Planlægning</a:t>
          </a:r>
          <a:endParaRPr lang="da-DK" sz="1100" kern="1200"/>
        </a:p>
      </dsp:txBody>
      <dsp:txXfrm>
        <a:off x="548240" y="671687"/>
        <a:ext cx="1435685" cy="758760"/>
      </dsp:txXfrm>
    </dsp:sp>
    <dsp:sp modelId="{2335969B-DA10-4B61-AE6B-2AAF29B50B09}">
      <dsp:nvSpPr>
        <dsp:cNvPr id="0" name=""/>
        <dsp:cNvSpPr/>
      </dsp:nvSpPr>
      <dsp:spPr>
        <a:xfrm>
          <a:off x="2126219" y="630640"/>
          <a:ext cx="1517779" cy="840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>
              <a:latin typeface="Calibri"/>
            </a:rPr>
            <a:t>Uge 46</a:t>
          </a:r>
          <a:br>
            <a:rPr lang="da-DK" sz="1100" kern="1200">
              <a:latin typeface="Calibri"/>
            </a:rPr>
          </a:br>
          <a:r>
            <a:rPr lang="da-DK" sz="1100" kern="1200">
              <a:latin typeface="Calibri"/>
            </a:rPr>
            <a:t> afvikling af den praktiske undervisning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>
            <a:latin typeface="Calibri"/>
          </a:endParaRPr>
        </a:p>
      </dsp:txBody>
      <dsp:txXfrm>
        <a:off x="2167266" y="671687"/>
        <a:ext cx="1435685" cy="758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96478-FC3C-4ACB-A390-773E92E3ACF0}">
      <dsp:nvSpPr>
        <dsp:cNvPr id="0" name=""/>
        <dsp:cNvSpPr/>
      </dsp:nvSpPr>
      <dsp:spPr>
        <a:xfrm>
          <a:off x="621612" y="0"/>
          <a:ext cx="7044944" cy="418341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C403D-9780-460E-BF3F-B374912A0345}">
      <dsp:nvSpPr>
        <dsp:cNvPr id="0" name=""/>
        <dsp:cNvSpPr/>
      </dsp:nvSpPr>
      <dsp:spPr>
        <a:xfrm>
          <a:off x="3791" y="1255025"/>
          <a:ext cx="1122930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>
              <a:latin typeface="Calibri"/>
            </a:rPr>
            <a:t>Opstartsmøde</a:t>
          </a:r>
          <a:endParaRPr lang="da-DK" sz="1100" kern="1200"/>
        </a:p>
      </dsp:txBody>
      <dsp:txXfrm>
        <a:off x="58608" y="1309842"/>
        <a:ext cx="1013296" cy="1563733"/>
      </dsp:txXfrm>
    </dsp:sp>
    <dsp:sp modelId="{2335969B-DA10-4B61-AE6B-2AAF29B50B09}">
      <dsp:nvSpPr>
        <dsp:cNvPr id="0" name=""/>
        <dsp:cNvSpPr/>
      </dsp:nvSpPr>
      <dsp:spPr>
        <a:xfrm>
          <a:off x="1196734" y="1255025"/>
          <a:ext cx="1122930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>
              <a:latin typeface="Calibri"/>
            </a:rPr>
            <a:t>arbejdsperiode</a:t>
          </a:r>
          <a:endParaRPr lang="da-DK" sz="1100" kern="1200"/>
        </a:p>
      </dsp:txBody>
      <dsp:txXfrm>
        <a:off x="1251551" y="1309842"/>
        <a:ext cx="1013296" cy="1563733"/>
      </dsp:txXfrm>
    </dsp:sp>
    <dsp:sp modelId="{F7DC520A-5715-4B9E-814B-08004D42FA1A}">
      <dsp:nvSpPr>
        <dsp:cNvPr id="0" name=""/>
        <dsp:cNvSpPr/>
      </dsp:nvSpPr>
      <dsp:spPr>
        <a:xfrm>
          <a:off x="2389676" y="1255025"/>
          <a:ext cx="1122930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>
              <a:latin typeface="Calibri"/>
            </a:rPr>
            <a:t>Arbejds møde</a:t>
          </a:r>
          <a:endParaRPr lang="da-DK" sz="1100" kern="1200"/>
        </a:p>
      </dsp:txBody>
      <dsp:txXfrm>
        <a:off x="2444493" y="1309842"/>
        <a:ext cx="1013296" cy="1563733"/>
      </dsp:txXfrm>
    </dsp:sp>
    <dsp:sp modelId="{78892400-2E58-4110-BDA5-B05AE294D167}">
      <dsp:nvSpPr>
        <dsp:cNvPr id="0" name=""/>
        <dsp:cNvSpPr/>
      </dsp:nvSpPr>
      <dsp:spPr>
        <a:xfrm>
          <a:off x="3567504" y="1230795"/>
          <a:ext cx="1122930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>
              <a:latin typeface="Calibri"/>
            </a:rPr>
            <a:t>Arbejdsperiode</a:t>
          </a:r>
          <a:endParaRPr lang="da-DK" sz="1100" kern="1200"/>
        </a:p>
      </dsp:txBody>
      <dsp:txXfrm>
        <a:off x="3622321" y="1285612"/>
        <a:ext cx="1013296" cy="1563733"/>
      </dsp:txXfrm>
    </dsp:sp>
    <dsp:sp modelId="{F9C72CCF-8422-43E1-A669-D8375662AA2D}">
      <dsp:nvSpPr>
        <dsp:cNvPr id="0" name=""/>
        <dsp:cNvSpPr/>
      </dsp:nvSpPr>
      <dsp:spPr>
        <a:xfrm>
          <a:off x="4775562" y="1255025"/>
          <a:ext cx="1122930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/>
            <a:t>Arbejds møde</a:t>
          </a:r>
        </a:p>
      </dsp:txBody>
      <dsp:txXfrm>
        <a:off x="4830379" y="1309842"/>
        <a:ext cx="1013296" cy="1563733"/>
      </dsp:txXfrm>
    </dsp:sp>
    <dsp:sp modelId="{E6D23340-0C81-4695-8497-0EA6C4EEE837}">
      <dsp:nvSpPr>
        <dsp:cNvPr id="0" name=""/>
        <dsp:cNvSpPr/>
      </dsp:nvSpPr>
      <dsp:spPr>
        <a:xfrm>
          <a:off x="5968505" y="1255025"/>
          <a:ext cx="1122930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>
              <a:latin typeface="Calibri"/>
            </a:rPr>
            <a:t>Arbejdsperiode</a:t>
          </a:r>
        </a:p>
      </dsp:txBody>
      <dsp:txXfrm>
        <a:off x="6023322" y="1309842"/>
        <a:ext cx="1013296" cy="1563733"/>
      </dsp:txXfrm>
    </dsp:sp>
    <dsp:sp modelId="{7F1216B1-62C3-47BF-8DC1-DB7B2B4D44D2}">
      <dsp:nvSpPr>
        <dsp:cNvPr id="0" name=""/>
        <dsp:cNvSpPr/>
      </dsp:nvSpPr>
      <dsp:spPr>
        <a:xfrm>
          <a:off x="7161448" y="1255025"/>
          <a:ext cx="1122930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>
              <a:latin typeface="Calibri"/>
            </a:rPr>
            <a:t>Endeligt EO møde</a:t>
          </a:r>
        </a:p>
      </dsp:txBody>
      <dsp:txXfrm>
        <a:off x="7216265" y="1309842"/>
        <a:ext cx="1013296" cy="15637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71575-FB6F-4740-94EA-689BAF97D933}">
      <dsp:nvSpPr>
        <dsp:cNvPr id="0" name=""/>
        <dsp:cNvSpPr/>
      </dsp:nvSpPr>
      <dsp:spPr>
        <a:xfrm>
          <a:off x="1872042" y="904875"/>
          <a:ext cx="2254249" cy="22542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/>
            <a:t>EO</a:t>
          </a:r>
        </a:p>
      </dsp:txBody>
      <dsp:txXfrm>
        <a:off x="2202169" y="1235002"/>
        <a:ext cx="1593995" cy="1593995"/>
      </dsp:txXfrm>
    </dsp:sp>
    <dsp:sp modelId="{DD5006FC-0C39-4881-903B-8BDC243AD995}">
      <dsp:nvSpPr>
        <dsp:cNvPr id="0" name=""/>
        <dsp:cNvSpPr/>
      </dsp:nvSpPr>
      <dsp:spPr>
        <a:xfrm>
          <a:off x="2435604" y="402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/>
            <a:t>EO-faglige</a:t>
          </a:r>
          <a:r>
            <a:rPr lang="da-DK" sz="2000" kern="1200"/>
            <a:t> mål</a:t>
          </a:r>
        </a:p>
      </dsp:txBody>
      <dsp:txXfrm>
        <a:off x="2600667" y="165465"/>
        <a:ext cx="796998" cy="796998"/>
      </dsp:txXfrm>
    </dsp:sp>
    <dsp:sp modelId="{4E11039E-130B-4E67-8234-9C53FB903528}">
      <dsp:nvSpPr>
        <dsp:cNvPr id="0" name=""/>
        <dsp:cNvSpPr/>
      </dsp:nvSpPr>
      <dsp:spPr>
        <a:xfrm>
          <a:off x="3805974" y="1468437"/>
          <a:ext cx="1322455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err="1"/>
            <a:t>Gymna-siefag</a:t>
          </a:r>
          <a:endParaRPr lang="da-DK" sz="2600" kern="1200"/>
        </a:p>
      </dsp:txBody>
      <dsp:txXfrm>
        <a:off x="3999643" y="1633500"/>
        <a:ext cx="935117" cy="796998"/>
      </dsp:txXfrm>
    </dsp:sp>
    <dsp:sp modelId="{DB251031-4B72-4770-A373-D48FC51DA2A3}">
      <dsp:nvSpPr>
        <dsp:cNvPr id="0" name=""/>
        <dsp:cNvSpPr/>
      </dsp:nvSpPr>
      <dsp:spPr>
        <a:xfrm>
          <a:off x="2435604" y="2936472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/>
            <a:t>Eud-fag</a:t>
          </a:r>
          <a:endParaRPr lang="da-DK" sz="2600" kern="1200"/>
        </a:p>
      </dsp:txBody>
      <dsp:txXfrm>
        <a:off x="2600667" y="3101535"/>
        <a:ext cx="796998" cy="796998"/>
      </dsp:txXfrm>
    </dsp:sp>
    <dsp:sp modelId="{D91856FB-D2BE-4252-B7DA-898955C63170}">
      <dsp:nvSpPr>
        <dsp:cNvPr id="0" name=""/>
        <dsp:cNvSpPr/>
      </dsp:nvSpPr>
      <dsp:spPr>
        <a:xfrm>
          <a:off x="967569" y="1468437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/>
            <a:t>Studie-metode</a:t>
          </a:r>
          <a:endParaRPr lang="da-DK" sz="900" kern="1200"/>
        </a:p>
      </dsp:txBody>
      <dsp:txXfrm>
        <a:off x="1132632" y="1633500"/>
        <a:ext cx="796998" cy="7969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96478-FC3C-4ACB-A390-773E92E3ACF0}">
      <dsp:nvSpPr>
        <dsp:cNvPr id="0" name=""/>
        <dsp:cNvSpPr/>
      </dsp:nvSpPr>
      <dsp:spPr>
        <a:xfrm>
          <a:off x="621612" y="0"/>
          <a:ext cx="7044944" cy="418341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C403D-9780-460E-BF3F-B374912A0345}">
      <dsp:nvSpPr>
        <dsp:cNvPr id="0" name=""/>
        <dsp:cNvSpPr/>
      </dsp:nvSpPr>
      <dsp:spPr>
        <a:xfrm>
          <a:off x="4046" y="1255025"/>
          <a:ext cx="1957108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/>
            <a:t>Idegenerering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/>
            <a:t>Workshop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err="1"/>
            <a:t>Indi</a:t>
          </a:r>
          <a:r>
            <a:rPr lang="da-DK" sz="1600" kern="1200"/>
            <a:t> timepulje</a:t>
          </a:r>
        </a:p>
      </dsp:txBody>
      <dsp:txXfrm>
        <a:off x="85733" y="1336712"/>
        <a:ext cx="1793734" cy="1509993"/>
      </dsp:txXfrm>
    </dsp:sp>
    <dsp:sp modelId="{2335969B-DA10-4B61-AE6B-2AAF29B50B09}">
      <dsp:nvSpPr>
        <dsp:cNvPr id="0" name=""/>
        <dsp:cNvSpPr/>
      </dsp:nvSpPr>
      <dsp:spPr>
        <a:xfrm>
          <a:off x="2111702" y="1255025"/>
          <a:ext cx="1957108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/>
            <a:t>Fagshopping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/>
            <a:t>Fagvalg</a:t>
          </a:r>
        </a:p>
      </dsp:txBody>
      <dsp:txXfrm>
        <a:off x="2193389" y="1336712"/>
        <a:ext cx="1793734" cy="1509993"/>
      </dsp:txXfrm>
    </dsp:sp>
    <dsp:sp modelId="{2606957E-831B-4907-ABB9-41783A0720BE}">
      <dsp:nvSpPr>
        <dsp:cNvPr id="0" name=""/>
        <dsp:cNvSpPr/>
      </dsp:nvSpPr>
      <dsp:spPr>
        <a:xfrm>
          <a:off x="4219358" y="1255025"/>
          <a:ext cx="1957108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/>
            <a:t>1. Vejledning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/>
            <a:t>Individuel</a:t>
          </a:r>
        </a:p>
      </dsp:txBody>
      <dsp:txXfrm>
        <a:off x="4301045" y="1336712"/>
        <a:ext cx="1793734" cy="1509993"/>
      </dsp:txXfrm>
    </dsp:sp>
    <dsp:sp modelId="{78892400-2E58-4110-BDA5-B05AE294D167}">
      <dsp:nvSpPr>
        <dsp:cNvPr id="0" name=""/>
        <dsp:cNvSpPr/>
      </dsp:nvSpPr>
      <dsp:spPr>
        <a:xfrm>
          <a:off x="6294511" y="1230795"/>
          <a:ext cx="1957108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/>
            <a:t>Problemformulering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/>
            <a:t>Workshop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err="1"/>
            <a:t>Indi</a:t>
          </a:r>
          <a:r>
            <a:rPr lang="da-DK" sz="1600" kern="1200"/>
            <a:t> timepulje</a:t>
          </a:r>
        </a:p>
      </dsp:txBody>
      <dsp:txXfrm>
        <a:off x="6376198" y="1312482"/>
        <a:ext cx="1793734" cy="15099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96478-FC3C-4ACB-A390-773E92E3ACF0}">
      <dsp:nvSpPr>
        <dsp:cNvPr id="0" name=""/>
        <dsp:cNvSpPr/>
      </dsp:nvSpPr>
      <dsp:spPr>
        <a:xfrm>
          <a:off x="621612" y="0"/>
          <a:ext cx="7044944" cy="418341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C403D-9780-460E-BF3F-B374912A0345}">
      <dsp:nvSpPr>
        <dsp:cNvPr id="0" name=""/>
        <dsp:cNvSpPr/>
      </dsp:nvSpPr>
      <dsp:spPr>
        <a:xfrm>
          <a:off x="4148" y="1255025"/>
          <a:ext cx="1995150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/>
            <a:t>2. </a:t>
          </a:r>
          <a:r>
            <a:rPr lang="da-DK" sz="1500" kern="1200">
              <a:latin typeface="Calibri"/>
            </a:rPr>
            <a:t>Vejledning Individuel</a:t>
          </a:r>
          <a:endParaRPr lang="en-US" sz="1500" kern="1200"/>
        </a:p>
      </dsp:txBody>
      <dsp:txXfrm>
        <a:off x="85835" y="1336712"/>
        <a:ext cx="1831776" cy="1509993"/>
      </dsp:txXfrm>
    </dsp:sp>
    <dsp:sp modelId="{8BCB63FB-8B81-4741-84EF-2A93FFDB10D0}">
      <dsp:nvSpPr>
        <dsp:cNvPr id="0" name=""/>
        <dsp:cNvSpPr/>
      </dsp:nvSpPr>
      <dsp:spPr>
        <a:xfrm>
          <a:off x="2099055" y="1255025"/>
          <a:ext cx="1995150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/>
            <a:t>Evt. foreløbig aflevering af problemformulering</a:t>
          </a:r>
          <a:endParaRPr lang="en-US" sz="1500" kern="1200"/>
        </a:p>
      </dsp:txBody>
      <dsp:txXfrm>
        <a:off x="2180742" y="1336712"/>
        <a:ext cx="1831776" cy="1509993"/>
      </dsp:txXfrm>
    </dsp:sp>
    <dsp:sp modelId="{2606957E-831B-4907-ABB9-41783A0720BE}">
      <dsp:nvSpPr>
        <dsp:cNvPr id="0" name=""/>
        <dsp:cNvSpPr/>
      </dsp:nvSpPr>
      <dsp:spPr>
        <a:xfrm>
          <a:off x="4193963" y="1255025"/>
          <a:ext cx="1995150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/>
            <a:t>Evt. 3. </a:t>
          </a:r>
          <a:r>
            <a:rPr lang="da-DK" sz="1500" kern="1200">
              <a:latin typeface="Calibri"/>
            </a:rPr>
            <a:t>Vejledning Individuel</a:t>
          </a:r>
          <a:endParaRPr lang="en-US" sz="1500" kern="1200"/>
        </a:p>
      </dsp:txBody>
      <dsp:txXfrm>
        <a:off x="4275650" y="1336712"/>
        <a:ext cx="1831776" cy="1509993"/>
      </dsp:txXfrm>
    </dsp:sp>
    <dsp:sp modelId="{78892400-2E58-4110-BDA5-B05AE294D167}">
      <dsp:nvSpPr>
        <dsp:cNvPr id="0" name=""/>
        <dsp:cNvSpPr/>
      </dsp:nvSpPr>
      <dsp:spPr>
        <a:xfrm>
          <a:off x="6267333" y="1230795"/>
          <a:ext cx="1995150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/>
            <a:t>Endelig aflevering af problemformulering </a:t>
          </a:r>
        </a:p>
      </dsp:txBody>
      <dsp:txXfrm>
        <a:off x="6349020" y="1312482"/>
        <a:ext cx="1831776" cy="15099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96478-FC3C-4ACB-A390-773E92E3ACF0}">
      <dsp:nvSpPr>
        <dsp:cNvPr id="0" name=""/>
        <dsp:cNvSpPr/>
      </dsp:nvSpPr>
      <dsp:spPr>
        <a:xfrm>
          <a:off x="621612" y="0"/>
          <a:ext cx="7044944" cy="418341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F0C6C-61A3-488C-8EAD-8175DC7D80CE}">
      <dsp:nvSpPr>
        <dsp:cNvPr id="0" name=""/>
        <dsp:cNvSpPr/>
      </dsp:nvSpPr>
      <dsp:spPr>
        <a:xfrm>
          <a:off x="4148" y="1255025"/>
          <a:ext cx="1995150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/>
            <a:t>Udlevering af </a:t>
          </a:r>
          <a:r>
            <a:rPr lang="da-DK" sz="1700" kern="1200">
              <a:latin typeface="Calibri"/>
            </a:rPr>
            <a:t>opgaveformulering Planlægning</a:t>
          </a:r>
          <a:r>
            <a:rPr lang="da-DK" sz="1700" kern="1200"/>
            <a:t> af projektforløb </a:t>
          </a:r>
          <a:endParaRPr lang="en-US" sz="1700" kern="1200"/>
        </a:p>
      </dsp:txBody>
      <dsp:txXfrm>
        <a:off x="85835" y="1336712"/>
        <a:ext cx="1831776" cy="1509993"/>
      </dsp:txXfrm>
    </dsp:sp>
    <dsp:sp modelId="{2335969B-DA10-4B61-AE6B-2AAF29B50B09}">
      <dsp:nvSpPr>
        <dsp:cNvPr id="0" name=""/>
        <dsp:cNvSpPr/>
      </dsp:nvSpPr>
      <dsp:spPr>
        <a:xfrm>
          <a:off x="2099055" y="1255025"/>
          <a:ext cx="1995150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>
              <a:latin typeface="Calibri"/>
            </a:rPr>
            <a:t>Undervisningstid</a:t>
          </a:r>
          <a:endParaRPr lang="en-US" sz="1700" kern="1200"/>
        </a:p>
      </dsp:txBody>
      <dsp:txXfrm>
        <a:off x="2180742" y="1336712"/>
        <a:ext cx="1831776" cy="1509993"/>
      </dsp:txXfrm>
    </dsp:sp>
    <dsp:sp modelId="{6A4FD766-3F22-47C1-89AD-5D8EC376E958}">
      <dsp:nvSpPr>
        <dsp:cNvPr id="0" name=""/>
        <dsp:cNvSpPr/>
      </dsp:nvSpPr>
      <dsp:spPr>
        <a:xfrm>
          <a:off x="4193963" y="1255025"/>
          <a:ext cx="1995150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/>
            <a:t>Anvendelse af de 20/10 undervisningstimer</a:t>
          </a:r>
          <a:endParaRPr lang="en-US" sz="1700" kern="1200"/>
        </a:p>
      </dsp:txBody>
      <dsp:txXfrm>
        <a:off x="4275650" y="1336712"/>
        <a:ext cx="1831776" cy="1509993"/>
      </dsp:txXfrm>
    </dsp:sp>
    <dsp:sp modelId="{2606957E-831B-4907-ABB9-41783A0720BE}">
      <dsp:nvSpPr>
        <dsp:cNvPr id="0" name=""/>
        <dsp:cNvSpPr/>
      </dsp:nvSpPr>
      <dsp:spPr>
        <a:xfrm>
          <a:off x="6288871" y="1255025"/>
          <a:ext cx="1995150" cy="167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/>
            <a:t>Skriveuge inkl. </a:t>
          </a:r>
          <a:r>
            <a:rPr lang="da-DK" sz="1700" kern="1200">
              <a:latin typeface="Calibri"/>
            </a:rPr>
            <a:t>Skriveværksted Bunden</a:t>
          </a:r>
          <a:r>
            <a:rPr lang="da-DK" sz="1700" kern="1200"/>
            <a:t> eller ikke bunden til svendeprøven</a:t>
          </a:r>
          <a:endParaRPr lang="en-US" sz="1700" kern="1200"/>
        </a:p>
      </dsp:txBody>
      <dsp:txXfrm>
        <a:off x="6370558" y="1336712"/>
        <a:ext cx="1831776" cy="1509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7BE6B-E7A8-4A40-8770-9F8CB24CABDA}" type="datetimeFigureOut">
              <a:rPr lang="da-DK" smtClean="0"/>
              <a:t>31-01-2020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C4FFC-8F33-44E4-96DC-153FF01689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377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30FFA-0B28-40CA-B667-3757C78E60B4}" type="datetimeFigureOut">
              <a:rPr lang="da-DK" smtClean="0"/>
              <a:t>31-01-2020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B9BBD-3E4F-464F-AEF2-D71FA5719A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70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Indi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vejledning</a:t>
            </a:r>
            <a:r>
              <a:rPr lang="en-US" baseline="0">
                <a:cs typeface="Calibri"/>
              </a:rPr>
              <a:t>: </a:t>
            </a:r>
            <a:r>
              <a:rPr lang="en-US" baseline="0" err="1">
                <a:cs typeface="Calibri"/>
              </a:rPr>
              <a:t>afsætter</a:t>
            </a:r>
            <a:r>
              <a:rPr lang="en-US" baseline="0">
                <a:cs typeface="Calibri"/>
              </a:rPr>
              <a:t> ca. 15 min pr. elev. book </a:t>
            </a:r>
            <a:r>
              <a:rPr lang="en-US" baseline="0" err="1">
                <a:cs typeface="Calibri"/>
              </a:rPr>
              <a:t>eud-læreren</a:t>
            </a:r>
            <a:r>
              <a:rPr lang="en-US" baseline="0">
                <a:cs typeface="Calibri"/>
              </a:rPr>
              <a:t>, </a:t>
            </a:r>
            <a:r>
              <a:rPr lang="en-US" baseline="0" err="1">
                <a:cs typeface="Calibri"/>
              </a:rPr>
              <a:t>gerne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samtidlig</a:t>
            </a:r>
            <a:r>
              <a:rPr lang="en-US" baseline="0">
                <a:cs typeface="Calibri"/>
              </a:rPr>
              <a:t> med de </a:t>
            </a:r>
            <a:r>
              <a:rPr lang="en-US" baseline="0" err="1">
                <a:cs typeface="Calibri"/>
              </a:rPr>
              <a:t>andre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udd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lærere</a:t>
            </a:r>
            <a:r>
              <a:rPr lang="en-US" baseline="0">
                <a:cs typeface="Calibri"/>
              </a:rPr>
              <a:t>, </a:t>
            </a:r>
            <a:r>
              <a:rPr lang="en-US" baseline="0" err="1">
                <a:cs typeface="Calibri"/>
              </a:rPr>
              <a:t>så</a:t>
            </a:r>
            <a:r>
              <a:rPr lang="en-US" baseline="0">
                <a:cs typeface="Calibri"/>
              </a:rPr>
              <a:t> gym </a:t>
            </a:r>
            <a:r>
              <a:rPr lang="en-US" baseline="0" err="1">
                <a:cs typeface="Calibri"/>
              </a:rPr>
              <a:t>lærerne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roterer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mellem</a:t>
            </a:r>
            <a:r>
              <a:rPr lang="en-US" baseline="0">
                <a:cs typeface="Calibri"/>
              </a:rPr>
              <a:t> dem, </a:t>
            </a:r>
            <a:r>
              <a:rPr lang="en-US" baseline="0" err="1">
                <a:cs typeface="Calibri"/>
              </a:rPr>
              <a:t>afhængig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af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elevernes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fagvalg</a:t>
            </a:r>
            <a:r>
              <a:rPr lang="en-US" baseline="0">
                <a:cs typeface="Calibri"/>
              </a:rPr>
              <a:t>. 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B9BBD-3E4F-464F-AEF2-D71FA5719A0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357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Pia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B9BBD-3E4F-464F-AEF2-D71FA5719A0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2756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Indi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vejledning</a:t>
            </a:r>
            <a:r>
              <a:rPr lang="en-US" baseline="0">
                <a:cs typeface="Calibri"/>
              </a:rPr>
              <a:t>: </a:t>
            </a:r>
            <a:r>
              <a:rPr lang="en-US" baseline="0" err="1">
                <a:cs typeface="Calibri"/>
              </a:rPr>
              <a:t>afsætter</a:t>
            </a:r>
            <a:r>
              <a:rPr lang="en-US" baseline="0">
                <a:cs typeface="Calibri"/>
              </a:rPr>
              <a:t> ca. 15 min pr. elev. book </a:t>
            </a:r>
            <a:r>
              <a:rPr lang="en-US" baseline="0" err="1">
                <a:cs typeface="Calibri"/>
              </a:rPr>
              <a:t>eud-læreren</a:t>
            </a:r>
            <a:r>
              <a:rPr lang="en-US" baseline="0">
                <a:cs typeface="Calibri"/>
              </a:rPr>
              <a:t>, </a:t>
            </a:r>
            <a:r>
              <a:rPr lang="en-US" baseline="0" err="1">
                <a:cs typeface="Calibri"/>
              </a:rPr>
              <a:t>gerne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samtidlig</a:t>
            </a:r>
            <a:r>
              <a:rPr lang="en-US" baseline="0">
                <a:cs typeface="Calibri"/>
              </a:rPr>
              <a:t> med de </a:t>
            </a:r>
            <a:r>
              <a:rPr lang="en-US" baseline="0" err="1">
                <a:cs typeface="Calibri"/>
              </a:rPr>
              <a:t>andre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udd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lærere</a:t>
            </a:r>
            <a:r>
              <a:rPr lang="en-US" baseline="0">
                <a:cs typeface="Calibri"/>
              </a:rPr>
              <a:t>, </a:t>
            </a:r>
            <a:r>
              <a:rPr lang="en-US" baseline="0" err="1">
                <a:cs typeface="Calibri"/>
              </a:rPr>
              <a:t>så</a:t>
            </a:r>
            <a:r>
              <a:rPr lang="en-US" baseline="0">
                <a:cs typeface="Calibri"/>
              </a:rPr>
              <a:t> gym </a:t>
            </a:r>
            <a:r>
              <a:rPr lang="en-US" baseline="0" err="1">
                <a:cs typeface="Calibri"/>
              </a:rPr>
              <a:t>lærerne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roterer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mellem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dem</a:t>
            </a:r>
            <a:r>
              <a:rPr lang="en-US" baseline="0">
                <a:cs typeface="Calibri"/>
              </a:rPr>
              <a:t>, </a:t>
            </a:r>
            <a:r>
              <a:rPr lang="en-US" baseline="0" err="1">
                <a:cs typeface="Calibri"/>
              </a:rPr>
              <a:t>afhængig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af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elevernes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fagvalg</a:t>
            </a:r>
            <a:r>
              <a:rPr lang="en-US" baseline="0">
                <a:cs typeface="Calibri"/>
              </a:rPr>
              <a:t>. 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B9BBD-3E4F-464F-AEF2-D71FA5719A0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382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Indi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vejledning</a:t>
            </a:r>
            <a:r>
              <a:rPr lang="en-US" baseline="0">
                <a:cs typeface="Calibri"/>
              </a:rPr>
              <a:t>: </a:t>
            </a:r>
            <a:r>
              <a:rPr lang="en-US" baseline="0" err="1">
                <a:cs typeface="Calibri"/>
              </a:rPr>
              <a:t>afsætter</a:t>
            </a:r>
            <a:r>
              <a:rPr lang="en-US" baseline="0">
                <a:cs typeface="Calibri"/>
              </a:rPr>
              <a:t> ca. 15 min pr. elev. book </a:t>
            </a:r>
            <a:r>
              <a:rPr lang="en-US" baseline="0" err="1">
                <a:cs typeface="Calibri"/>
              </a:rPr>
              <a:t>eud-læreren</a:t>
            </a:r>
            <a:r>
              <a:rPr lang="en-US" baseline="0">
                <a:cs typeface="Calibri"/>
              </a:rPr>
              <a:t>, </a:t>
            </a:r>
            <a:r>
              <a:rPr lang="en-US" baseline="0" err="1">
                <a:cs typeface="Calibri"/>
              </a:rPr>
              <a:t>gerne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samtidlig</a:t>
            </a:r>
            <a:r>
              <a:rPr lang="en-US" baseline="0">
                <a:cs typeface="Calibri"/>
              </a:rPr>
              <a:t> med de </a:t>
            </a:r>
            <a:r>
              <a:rPr lang="en-US" baseline="0" err="1">
                <a:cs typeface="Calibri"/>
              </a:rPr>
              <a:t>andre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udd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lærere</a:t>
            </a:r>
            <a:r>
              <a:rPr lang="en-US" baseline="0">
                <a:cs typeface="Calibri"/>
              </a:rPr>
              <a:t>, </a:t>
            </a:r>
            <a:r>
              <a:rPr lang="en-US" baseline="0" err="1">
                <a:cs typeface="Calibri"/>
              </a:rPr>
              <a:t>så</a:t>
            </a:r>
            <a:r>
              <a:rPr lang="en-US" baseline="0">
                <a:cs typeface="Calibri"/>
              </a:rPr>
              <a:t> gym </a:t>
            </a:r>
            <a:r>
              <a:rPr lang="en-US" baseline="0" err="1">
                <a:cs typeface="Calibri"/>
              </a:rPr>
              <a:t>lærerne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roterer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mellem</a:t>
            </a:r>
            <a:r>
              <a:rPr lang="en-US" baseline="0">
                <a:cs typeface="Calibri"/>
              </a:rPr>
              <a:t> dem, </a:t>
            </a:r>
            <a:r>
              <a:rPr lang="en-US" baseline="0" err="1">
                <a:cs typeface="Calibri"/>
              </a:rPr>
              <a:t>afhængig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af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elevernes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fagvalg</a:t>
            </a:r>
            <a:r>
              <a:rPr lang="en-US" baseline="0">
                <a:cs typeface="Calibri"/>
              </a:rPr>
              <a:t>. 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B9BBD-3E4F-464F-AEF2-D71FA5719A0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5482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Indi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vejledning</a:t>
            </a:r>
            <a:r>
              <a:rPr lang="en-US" baseline="0">
                <a:cs typeface="Calibri"/>
              </a:rPr>
              <a:t>: </a:t>
            </a:r>
            <a:r>
              <a:rPr lang="en-US" baseline="0" err="1">
                <a:cs typeface="Calibri"/>
              </a:rPr>
              <a:t>afsætter</a:t>
            </a:r>
            <a:r>
              <a:rPr lang="en-US" baseline="0">
                <a:cs typeface="Calibri"/>
              </a:rPr>
              <a:t> ca. 15 min pr. elev. book </a:t>
            </a:r>
            <a:r>
              <a:rPr lang="en-US" baseline="0" err="1">
                <a:cs typeface="Calibri"/>
              </a:rPr>
              <a:t>eud-læreren</a:t>
            </a:r>
            <a:r>
              <a:rPr lang="en-US" baseline="0">
                <a:cs typeface="Calibri"/>
              </a:rPr>
              <a:t>, </a:t>
            </a:r>
            <a:r>
              <a:rPr lang="en-US" baseline="0" err="1">
                <a:cs typeface="Calibri"/>
              </a:rPr>
              <a:t>gerne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samtidlig</a:t>
            </a:r>
            <a:r>
              <a:rPr lang="en-US" baseline="0">
                <a:cs typeface="Calibri"/>
              </a:rPr>
              <a:t> med de </a:t>
            </a:r>
            <a:r>
              <a:rPr lang="en-US" baseline="0" err="1">
                <a:cs typeface="Calibri"/>
              </a:rPr>
              <a:t>andre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udd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lærere</a:t>
            </a:r>
            <a:r>
              <a:rPr lang="en-US" baseline="0">
                <a:cs typeface="Calibri"/>
              </a:rPr>
              <a:t>, </a:t>
            </a:r>
            <a:r>
              <a:rPr lang="en-US" baseline="0" err="1">
                <a:cs typeface="Calibri"/>
              </a:rPr>
              <a:t>så</a:t>
            </a:r>
            <a:r>
              <a:rPr lang="en-US" baseline="0">
                <a:cs typeface="Calibri"/>
              </a:rPr>
              <a:t> gym </a:t>
            </a:r>
            <a:r>
              <a:rPr lang="en-US" baseline="0" err="1">
                <a:cs typeface="Calibri"/>
              </a:rPr>
              <a:t>lærerne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roterer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mellem</a:t>
            </a:r>
            <a:r>
              <a:rPr lang="en-US" baseline="0">
                <a:cs typeface="Calibri"/>
              </a:rPr>
              <a:t> dem, </a:t>
            </a:r>
            <a:r>
              <a:rPr lang="en-US" baseline="0" err="1">
                <a:cs typeface="Calibri"/>
              </a:rPr>
              <a:t>afhængig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af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elevernes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fagvalg</a:t>
            </a:r>
            <a:r>
              <a:rPr lang="en-US" baseline="0">
                <a:cs typeface="Calibri"/>
              </a:rPr>
              <a:t>. 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B9BBD-3E4F-464F-AEF2-D71FA5719A01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835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Pia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B9BBD-3E4F-464F-AEF2-D71FA5719A01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725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-2" y="0"/>
            <a:ext cx="9144001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/>
          <p:cNvSpPr/>
          <p:nvPr userDrawn="1"/>
        </p:nvSpPr>
        <p:spPr>
          <a:xfrm>
            <a:off x="-1" y="5924550"/>
            <a:ext cx="9144000" cy="5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19" y="232439"/>
            <a:ext cx="7187952" cy="1470025"/>
          </a:xfrm>
          <a:noFill/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51518" y="1702464"/>
            <a:ext cx="8640961" cy="622920"/>
          </a:xfrm>
          <a:noFill/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-108520" y="-99392"/>
            <a:ext cx="943304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 userDrawn="1"/>
        </p:nvSpPr>
        <p:spPr>
          <a:xfrm>
            <a:off x="7585200" y="0"/>
            <a:ext cx="1272479" cy="22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74" y="412122"/>
            <a:ext cx="947930" cy="1496571"/>
          </a:xfrm>
          <a:prstGeom prst="rect">
            <a:avLst/>
          </a:prstGeom>
        </p:spPr>
      </p:pic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2415600"/>
            <a:ext cx="9144002" cy="4010400"/>
          </a:xfrm>
          <a:ln w="76200">
            <a:noFill/>
          </a:ln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0" y="6570000"/>
            <a:ext cx="2052000" cy="216000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36000" rIns="252000" bIns="36000" rtlCol="0" anchor="ctr">
            <a:noAutofit/>
          </a:bodyPr>
          <a:lstStyle/>
          <a:p>
            <a:pPr algn="ctr"/>
            <a:r>
              <a:rPr lang="da-DK" sz="1200" b="1">
                <a:solidFill>
                  <a:schemeClr val="accent1"/>
                </a:solidFill>
              </a:rPr>
              <a:t>Roskilde</a:t>
            </a:r>
            <a:r>
              <a:rPr lang="da-DK" sz="1200" b="1" baseline="0">
                <a:solidFill>
                  <a:schemeClr val="accent1"/>
                </a:solidFill>
              </a:rPr>
              <a:t> Tekniske Skole</a:t>
            </a:r>
            <a:endParaRPr lang="da-DK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1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0"/>
            <a:ext cx="9144000" cy="237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DB2191-05E4-47C2-B1BE-254984E3F9A0}" type="datetime1">
              <a:rPr lang="da-DK" smtClean="0"/>
              <a:t>31-01-2020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067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67F231-8049-4199-B55B-47B1E399EC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085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0"/>
            <a:ext cx="9144000" cy="237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3E9F5-4D6D-4BCC-A184-74037401D1D3}" type="datetime1">
              <a:rPr lang="da-DK" smtClean="0"/>
              <a:t>31-01-2020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067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67F231-8049-4199-B55B-47B1E399EC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2104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74CD7E-FF2F-4481-82DE-56B96BAEF40E}" type="datetime1">
              <a:rPr lang="da-DK" smtClean="0"/>
              <a:t>31-01-2020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067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67F231-8049-4199-B55B-47B1E399EC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85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" y="0"/>
            <a:ext cx="9144000" cy="237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52BB7E-F3D7-404C-B4C2-1CA8F1DF6C63}" type="datetime1">
              <a:rPr lang="da-DK" smtClean="0"/>
              <a:t>31-01-2020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067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67F231-8049-4199-B55B-47B1E399EC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103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0C361-7A3E-4776-9224-F43C8E8C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783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20482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0"/>
            <a:ext cx="9144000" cy="237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2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033A3-69DA-489B-8F82-786A962E363C}" type="datetime1">
              <a:rPr lang="da-DK" smtClean="0"/>
              <a:t>31-01-2020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067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67F231-8049-4199-B55B-47B1E399ECFD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ktangel 6"/>
          <p:cNvSpPr/>
          <p:nvPr userDrawn="1"/>
        </p:nvSpPr>
        <p:spPr>
          <a:xfrm>
            <a:off x="7745760" y="0"/>
            <a:ext cx="1272479" cy="2222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74" y="412122"/>
            <a:ext cx="947930" cy="14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4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E9748E-26C6-489A-929B-9D4CC1CDC1A7}" type="datetime1">
              <a:rPr lang="da-DK" smtClean="0"/>
              <a:t>31-01-2020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067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67F231-8049-4199-B55B-47B1E399EC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848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8CED6A-9BB6-4E44-8D14-7120470C8003}" type="datetime1">
              <a:rPr lang="da-DK" smtClean="0"/>
              <a:t>31-01-2020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067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67F231-8049-4199-B55B-47B1E399EC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302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328B7-01D5-4BEC-8FEE-1A2C0218D494}" type="datetime1">
              <a:rPr lang="da-DK" smtClean="0"/>
              <a:t>31-01-2020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067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67F231-8049-4199-B55B-47B1E399EC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54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5E8FE1-B369-4184-B373-8CD4CC3A4CFC}" type="datetime1">
              <a:rPr lang="da-DK" smtClean="0"/>
              <a:t>31-01-2020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067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67F231-8049-4199-B55B-47B1E399ECFD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Rektangel 4"/>
          <p:cNvSpPr/>
          <p:nvPr userDrawn="1"/>
        </p:nvSpPr>
        <p:spPr>
          <a:xfrm>
            <a:off x="1" y="0"/>
            <a:ext cx="9144000" cy="237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3379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-2" y="0"/>
            <a:ext cx="9144001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/>
          <p:cNvSpPr/>
          <p:nvPr userDrawn="1"/>
        </p:nvSpPr>
        <p:spPr>
          <a:xfrm>
            <a:off x="-1" y="5924550"/>
            <a:ext cx="9144000" cy="5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19" y="232439"/>
            <a:ext cx="7187952" cy="1470025"/>
          </a:xfrm>
          <a:noFill/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51518" y="1702464"/>
            <a:ext cx="8640961" cy="622920"/>
          </a:xfrm>
          <a:noFill/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63AAFB-010E-464C-93FE-A9F96C4E5673}" type="datetime1">
              <a:rPr lang="da-DK" smtClean="0"/>
              <a:t>31-01-2020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067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67F231-8049-4199-B55B-47B1E399ECFD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ktangel 6"/>
          <p:cNvSpPr/>
          <p:nvPr userDrawn="1"/>
        </p:nvSpPr>
        <p:spPr>
          <a:xfrm>
            <a:off x="-108520" y="-99392"/>
            <a:ext cx="943304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 userDrawn="1"/>
        </p:nvSpPr>
        <p:spPr>
          <a:xfrm>
            <a:off x="7585200" y="0"/>
            <a:ext cx="1272479" cy="22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74" y="412122"/>
            <a:ext cx="947930" cy="1496571"/>
          </a:xfrm>
          <a:prstGeom prst="rect">
            <a:avLst/>
          </a:prstGeom>
        </p:spPr>
      </p:pic>
      <p:sp>
        <p:nvSpPr>
          <p:cNvPr id="27" name="Rektangel 26"/>
          <p:cNvSpPr/>
          <p:nvPr userDrawn="1"/>
        </p:nvSpPr>
        <p:spPr>
          <a:xfrm>
            <a:off x="-1" y="6498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Tekstfelt 27"/>
          <p:cNvSpPr txBox="1"/>
          <p:nvPr userDrawn="1"/>
        </p:nvSpPr>
        <p:spPr>
          <a:xfrm>
            <a:off x="0" y="6570000"/>
            <a:ext cx="2052000" cy="216000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36000" rIns="252000" bIns="36000" rtlCol="0" anchor="ctr">
            <a:noAutofit/>
          </a:bodyPr>
          <a:lstStyle/>
          <a:p>
            <a:pPr algn="ctr"/>
            <a:r>
              <a:rPr lang="da-DK" sz="1200" b="1">
                <a:solidFill>
                  <a:schemeClr val="accent1"/>
                </a:solidFill>
              </a:rPr>
              <a:t>Roskilde</a:t>
            </a:r>
            <a:r>
              <a:rPr lang="da-DK" sz="1200" b="1" baseline="0">
                <a:solidFill>
                  <a:schemeClr val="accent1"/>
                </a:solidFill>
              </a:rPr>
              <a:t> Tekniske Skole</a:t>
            </a:r>
            <a:endParaRPr lang="da-DK" sz="1200" b="1">
              <a:solidFill>
                <a:schemeClr val="accent1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851" y="2151764"/>
            <a:ext cx="2255429" cy="1565268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9" r="9566"/>
          <a:stretch/>
        </p:blipFill>
        <p:spPr>
          <a:xfrm>
            <a:off x="1835696" y="3598912"/>
            <a:ext cx="2722612" cy="2827087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r="10432"/>
          <a:stretch/>
        </p:blipFill>
        <p:spPr>
          <a:xfrm>
            <a:off x="4625519" y="3557066"/>
            <a:ext cx="2959682" cy="2868934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2344" flipH="1">
            <a:off x="1239015" y="2504333"/>
            <a:ext cx="2255429" cy="1565268"/>
          </a:xfrm>
          <a:prstGeom prst="rect">
            <a:avLst/>
          </a:prstGeom>
        </p:spPr>
      </p:pic>
      <p:sp>
        <p:nvSpPr>
          <p:cNvPr id="12" name="Tekstfelt 11"/>
          <p:cNvSpPr txBox="1"/>
          <p:nvPr userDrawn="1"/>
        </p:nvSpPr>
        <p:spPr>
          <a:xfrm>
            <a:off x="1837310" y="2791008"/>
            <a:ext cx="93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>
                <a:solidFill>
                  <a:schemeClr val="tx1">
                    <a:lumMod val="75000"/>
                    <a:lumOff val="25000"/>
                  </a:schemeClr>
                </a:solidFill>
              </a:rPr>
              <a:t>???</a:t>
            </a:r>
          </a:p>
        </p:txBody>
      </p:sp>
      <p:sp>
        <p:nvSpPr>
          <p:cNvPr id="21" name="Tekstfelt 20"/>
          <p:cNvSpPr txBox="1"/>
          <p:nvPr userDrawn="1"/>
        </p:nvSpPr>
        <p:spPr>
          <a:xfrm>
            <a:off x="5540784" y="2482242"/>
            <a:ext cx="996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>
                <a:solidFill>
                  <a:schemeClr val="tx1">
                    <a:lumMod val="75000"/>
                    <a:lumOff val="25000"/>
                  </a:schemeClr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78856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4638"/>
            <a:ext cx="9144000" cy="1143000"/>
          </a:xfrm>
          <a:prstGeom prst="rect">
            <a:avLst/>
          </a:prstGeom>
        </p:spPr>
      </p:pic>
      <p:sp>
        <p:nvSpPr>
          <p:cNvPr id="22" name="Rektangel 21"/>
          <p:cNvSpPr/>
          <p:nvPr userDrawn="1"/>
        </p:nvSpPr>
        <p:spPr>
          <a:xfrm>
            <a:off x="-1" y="6498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ekstfelt 22"/>
          <p:cNvSpPr txBox="1"/>
          <p:nvPr userDrawn="1"/>
        </p:nvSpPr>
        <p:spPr>
          <a:xfrm>
            <a:off x="0" y="6570000"/>
            <a:ext cx="2052000" cy="216000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36000" rIns="252000" bIns="36000" rtlCol="0" anchor="ctr">
            <a:noAutofit/>
          </a:bodyPr>
          <a:lstStyle/>
          <a:p>
            <a:pPr algn="ctr"/>
            <a:r>
              <a:rPr lang="da-DK" sz="1200" b="1">
                <a:solidFill>
                  <a:schemeClr val="accent1"/>
                </a:solidFill>
              </a:rPr>
              <a:t>Roskilde</a:t>
            </a:r>
            <a:r>
              <a:rPr lang="da-DK" sz="1200" b="1" baseline="0">
                <a:solidFill>
                  <a:schemeClr val="accent1"/>
                </a:solidFill>
              </a:rPr>
              <a:t> Tekniske Skole</a:t>
            </a:r>
            <a:endParaRPr lang="da-DK" sz="1200" b="1">
              <a:solidFill>
                <a:schemeClr val="accent1"/>
              </a:solidFill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4E4EBF9-FC6F-48FF-8BAF-D065E138529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522869"/>
            <a:ext cx="1590323" cy="3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4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18" y="232439"/>
            <a:ext cx="7344817" cy="1470025"/>
          </a:xfrm>
        </p:spPr>
        <p:txBody>
          <a:bodyPr>
            <a:normAutofit fontScale="90000"/>
          </a:bodyPr>
          <a:lstStyle/>
          <a:p>
            <a:r>
              <a:rPr lang="da-DK"/>
              <a:t>Erhvervsområdet EO og Erhvervsområdeprojektet EOP</a:t>
            </a:r>
            <a:br>
              <a:rPr lang="da-DK"/>
            </a:b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198" r="12259" b="45182"/>
          <a:stretch/>
        </p:blipFill>
        <p:spPr>
          <a:xfrm>
            <a:off x="752991" y="2325384"/>
            <a:ext cx="7638017" cy="4200616"/>
          </a:xfrm>
        </p:spPr>
      </p:pic>
    </p:spTree>
    <p:extLst>
      <p:ext uri="{BB962C8B-B14F-4D97-AF65-F5344CB8AC3E}">
        <p14:creationId xmlns:p14="http://schemas.microsoft.com/office/powerpoint/2010/main" val="318458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FD9D852-834B-4F5F-99C2-23BA17F9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cs typeface="Calibri"/>
              </a:rPr>
              <a:t>Opstart af EOP 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93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>
                <a:cs typeface="Calibri"/>
              </a:rPr>
              <a:t>Udvælgelse af emne/ide</a:t>
            </a:r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pPr marL="0" indent="0">
              <a:buNone/>
            </a:pPr>
            <a:endParaRPr lang="da-DK"/>
          </a:p>
        </p:txBody>
      </p:sp>
      <p:graphicFrame>
        <p:nvGraphicFramePr>
          <p:cNvPr id="6" name="Diagram 5"/>
          <p:cNvGraphicFramePr/>
          <p:nvPr/>
        </p:nvGraphicFramePr>
        <p:xfrm>
          <a:off x="432180" y="1866141"/>
          <a:ext cx="8288170" cy="418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983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FD9D852-834B-4F5F-99C2-23BA17F9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ea typeface="+mj-lt"/>
                <a:cs typeface="+mj-lt"/>
              </a:rPr>
              <a:t>Struktur EOP</a:t>
            </a:r>
            <a:r>
              <a:rPr lang="da-DK">
                <a:cs typeface="Calibri"/>
              </a:rPr>
              <a:t> 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93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da-DK">
                <a:ea typeface="+mn-lt"/>
                <a:cs typeface="+mn-lt"/>
              </a:rPr>
              <a:t>Vejledningsproces</a:t>
            </a:r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pPr marL="0" indent="0">
              <a:buNone/>
            </a:pPr>
            <a:endParaRPr lang="da-DK"/>
          </a:p>
        </p:txBody>
      </p:sp>
      <p:graphicFrame>
        <p:nvGraphicFramePr>
          <p:cNvPr id="6" name="Diagram 5"/>
          <p:cNvGraphicFramePr/>
          <p:nvPr/>
        </p:nvGraphicFramePr>
        <p:xfrm>
          <a:off x="432180" y="1866141"/>
          <a:ext cx="8288170" cy="418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879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FD9D852-834B-4F5F-99C2-23BA17F9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ea typeface="+mj-lt"/>
                <a:cs typeface="+mj-lt"/>
              </a:rPr>
              <a:t>Struktur af EOP</a:t>
            </a:r>
            <a:r>
              <a:rPr lang="da-DK">
                <a:cs typeface="Calibri"/>
              </a:rPr>
              <a:t> 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93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da-DK">
                <a:ea typeface="+mn-lt"/>
                <a:cs typeface="+mn-lt"/>
              </a:rPr>
              <a:t>Projektperiode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da-DK">
              <a:cs typeface="Calibri"/>
            </a:endParaRPr>
          </a:p>
          <a:p>
            <a:endParaRPr lang="da-DK"/>
          </a:p>
          <a:p>
            <a:endParaRPr lang="da-DK"/>
          </a:p>
          <a:p>
            <a:endParaRPr lang="da-DK"/>
          </a:p>
          <a:p>
            <a:pPr marL="0" indent="0">
              <a:buNone/>
            </a:pPr>
            <a:endParaRPr lang="da-DK"/>
          </a:p>
        </p:txBody>
      </p:sp>
      <p:graphicFrame>
        <p:nvGraphicFramePr>
          <p:cNvPr id="6" name="Diagram 5"/>
          <p:cNvGraphicFramePr/>
          <p:nvPr/>
        </p:nvGraphicFramePr>
        <p:xfrm>
          <a:off x="432180" y="1866141"/>
          <a:ext cx="8288170" cy="418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358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03E145-756B-4927-8A8D-7E58AE2E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Mulige modeller for EOP</a:t>
            </a:r>
          </a:p>
        </p:txBody>
      </p:sp>
      <p:graphicFrame>
        <p:nvGraphicFramePr>
          <p:cNvPr id="20" name="Tabel 19">
            <a:extLst>
              <a:ext uri="{FF2B5EF4-FFF2-40B4-BE49-F238E27FC236}">
                <a16:creationId xmlns:a16="http://schemas.microsoft.com/office/drawing/2014/main" id="{3A0381C8-8E06-436C-9D3C-FD5B34FCE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030377"/>
              </p:ext>
            </p:extLst>
          </p:nvPr>
        </p:nvGraphicFramePr>
        <p:xfrm>
          <a:off x="8883" y="2418123"/>
          <a:ext cx="913511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407">
                  <a:extLst>
                    <a:ext uri="{9D8B030D-6E8A-4147-A177-3AD203B41FA5}">
                      <a16:colId xmlns:a16="http://schemas.microsoft.com/office/drawing/2014/main" val="4029885130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140295132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829324019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3987792967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1087672902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3222935511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36683465"/>
                    </a:ext>
                  </a:extLst>
                </a:gridCol>
              </a:tblGrid>
              <a:tr h="346230">
                <a:tc>
                  <a:txBody>
                    <a:bodyPr/>
                    <a:lstStyle/>
                    <a:p>
                      <a:pPr algn="ctr"/>
                      <a:r>
                        <a:rPr lang="da-DK" sz="1200"/>
                        <a:t>1. skoleperiode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/>
                        <a:t>Praktik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skoleperiode</a:t>
                      </a:r>
                    </a:p>
                    <a:p>
                      <a:pPr algn="ctr"/>
                      <a:endParaRPr lang="da-DK" sz="12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/>
                        <a:t>Praktik</a:t>
                      </a:r>
                      <a:endParaRPr lang="da-DK" sz="12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 skoleperiode</a:t>
                      </a:r>
                    </a:p>
                    <a:p>
                      <a:pPr algn="ctr"/>
                      <a:endParaRPr lang="da-DK" sz="12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/>
                        <a:t>Praktik</a:t>
                      </a:r>
                      <a:endParaRPr lang="da-DK" sz="12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 skoleperiode</a:t>
                      </a:r>
                    </a:p>
                    <a:p>
                      <a:pPr algn="ctr"/>
                      <a:endParaRPr lang="da-DK" sz="12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551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a-DK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Projekt 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569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Projekt 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a-DK" sz="1200" b="1" i="0" u="none" strike="noStrike" kern="1200" noProof="0"/>
                        <a:t>EOP – </a:t>
                      </a:r>
                      <a:r>
                        <a:rPr lang="da-DK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EOP skriveuge + mundtlig eksamen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023008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3A0381C8-8E06-436C-9D3C-FD5B34FCE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377041"/>
              </p:ext>
            </p:extLst>
          </p:nvPr>
        </p:nvGraphicFramePr>
        <p:xfrm>
          <a:off x="353" y="4757111"/>
          <a:ext cx="909124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6">
                  <a:extLst>
                    <a:ext uri="{9D8B030D-6E8A-4147-A177-3AD203B41FA5}">
                      <a16:colId xmlns:a16="http://schemas.microsoft.com/office/drawing/2014/main" val="4029885130"/>
                    </a:ext>
                  </a:extLst>
                </a:gridCol>
                <a:gridCol w="1300012">
                  <a:extLst>
                    <a:ext uri="{9D8B030D-6E8A-4147-A177-3AD203B41FA5}">
                      <a16:colId xmlns:a16="http://schemas.microsoft.com/office/drawing/2014/main" val="1402951325"/>
                    </a:ext>
                  </a:extLst>
                </a:gridCol>
                <a:gridCol w="1300012">
                  <a:extLst>
                    <a:ext uri="{9D8B030D-6E8A-4147-A177-3AD203B41FA5}">
                      <a16:colId xmlns:a16="http://schemas.microsoft.com/office/drawing/2014/main" val="2829324019"/>
                    </a:ext>
                  </a:extLst>
                </a:gridCol>
                <a:gridCol w="1300012">
                  <a:extLst>
                    <a:ext uri="{9D8B030D-6E8A-4147-A177-3AD203B41FA5}">
                      <a16:colId xmlns:a16="http://schemas.microsoft.com/office/drawing/2014/main" val="3987792967"/>
                    </a:ext>
                  </a:extLst>
                </a:gridCol>
                <a:gridCol w="1300012">
                  <a:extLst>
                    <a:ext uri="{9D8B030D-6E8A-4147-A177-3AD203B41FA5}">
                      <a16:colId xmlns:a16="http://schemas.microsoft.com/office/drawing/2014/main" val="1087672902"/>
                    </a:ext>
                  </a:extLst>
                </a:gridCol>
                <a:gridCol w="1300012">
                  <a:extLst>
                    <a:ext uri="{9D8B030D-6E8A-4147-A177-3AD203B41FA5}">
                      <a16:colId xmlns:a16="http://schemas.microsoft.com/office/drawing/2014/main" val="3222935511"/>
                    </a:ext>
                  </a:extLst>
                </a:gridCol>
                <a:gridCol w="1300012">
                  <a:extLst>
                    <a:ext uri="{9D8B030D-6E8A-4147-A177-3AD203B41FA5}">
                      <a16:colId xmlns:a16="http://schemas.microsoft.com/office/drawing/2014/main" val="236683465"/>
                    </a:ext>
                  </a:extLst>
                </a:gridCol>
              </a:tblGrid>
              <a:tr h="455590">
                <a:tc>
                  <a:txBody>
                    <a:bodyPr/>
                    <a:lstStyle/>
                    <a:p>
                      <a:pPr algn="ctr"/>
                      <a:r>
                        <a:rPr lang="da-DK" sz="1200"/>
                        <a:t>1. skoleperiode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/>
                        <a:t>Praktik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skoleperiode</a:t>
                      </a:r>
                    </a:p>
                    <a:p>
                      <a:pPr algn="ctr"/>
                      <a:endParaRPr lang="da-DK" sz="12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/>
                        <a:t>Praktik</a:t>
                      </a:r>
                      <a:endParaRPr lang="da-DK" sz="12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 skoleperiode</a:t>
                      </a:r>
                    </a:p>
                    <a:p>
                      <a:pPr algn="ctr"/>
                      <a:endParaRPr lang="da-DK" sz="12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/>
                        <a:t>Praktik</a:t>
                      </a:r>
                      <a:endParaRPr lang="da-DK" sz="12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 skoleperiode</a:t>
                      </a:r>
                    </a:p>
                    <a:p>
                      <a:pPr algn="ctr"/>
                      <a:endParaRPr lang="da-DK" sz="12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551064"/>
                  </a:ext>
                </a:extLst>
              </a:tr>
              <a:tr h="273354">
                <a:tc>
                  <a:txBody>
                    <a:bodyPr/>
                    <a:lstStyle/>
                    <a:p>
                      <a:pPr algn="ctr"/>
                      <a:r>
                        <a:rPr lang="da-DK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Projekt 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569166"/>
                  </a:ext>
                </a:extLst>
              </a:tr>
              <a:tr h="273354"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Projekt 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EOP – det hele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023008"/>
                  </a:ext>
                </a:extLst>
              </a:tr>
            </a:tbl>
          </a:graphicData>
        </a:graphic>
      </p:graphicFrame>
      <p:sp>
        <p:nvSpPr>
          <p:cNvPr id="2" name="Tekstfelt 1"/>
          <p:cNvSpPr txBox="1"/>
          <p:nvPr/>
        </p:nvSpPr>
        <p:spPr>
          <a:xfrm>
            <a:off x="1444" y="1949137"/>
            <a:ext cx="218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Bundet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-32675" y="4352994"/>
            <a:ext cx="218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Ikke bundet</a:t>
            </a:r>
          </a:p>
        </p:txBody>
      </p:sp>
    </p:spTree>
    <p:extLst>
      <p:ext uri="{BB962C8B-B14F-4D97-AF65-F5344CB8AC3E}">
        <p14:creationId xmlns:p14="http://schemas.microsoft.com/office/powerpoint/2010/main" val="376538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Planlægning af projektarbejde</a:t>
            </a:r>
          </a:p>
          <a:p>
            <a:r>
              <a:rPr lang="da-DK" dirty="0"/>
              <a:t>Sammenhæng i tekst</a:t>
            </a:r>
          </a:p>
          <a:p>
            <a:r>
              <a:rPr lang="da-DK" dirty="0"/>
              <a:t>Forsøg </a:t>
            </a:r>
          </a:p>
          <a:p>
            <a:r>
              <a:rPr lang="da-DK" dirty="0"/>
              <a:t>Informationssøgning</a:t>
            </a:r>
          </a:p>
          <a:p>
            <a:r>
              <a:rPr lang="da-DK" dirty="0"/>
              <a:t>Skrivecafe med </a:t>
            </a:r>
            <a:r>
              <a:rPr lang="da-DK" dirty="0" smtClean="0"/>
              <a:t>vejledning</a:t>
            </a:r>
          </a:p>
          <a:p>
            <a:endParaRPr lang="da-DK" dirty="0"/>
          </a:p>
          <a:p>
            <a:r>
              <a:rPr lang="da-DK" dirty="0" smtClean="0"/>
              <a:t>Individuel timepulje efter aflevering:</a:t>
            </a:r>
          </a:p>
          <a:p>
            <a:pPr lvl="1"/>
            <a:r>
              <a:rPr lang="da-DK" dirty="0" smtClean="0"/>
              <a:t>hvordan man går til mundtlig projekteksamen. Er til brug for både EOP og mange svendeprøvetyper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Forslag til indhold til de 20/10 timers undervisningstid i projektperioden</a:t>
            </a:r>
          </a:p>
        </p:txBody>
      </p:sp>
    </p:spTree>
    <p:extLst>
      <p:ext uri="{BB962C8B-B14F-4D97-AF65-F5344CB8AC3E}">
        <p14:creationId xmlns:p14="http://schemas.microsoft.com/office/powerpoint/2010/main" val="2026493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3600" b="1" dirty="0" smtClean="0"/>
              <a:t>Geometri og vektorregning</a:t>
            </a:r>
          </a:p>
          <a:p>
            <a:r>
              <a:rPr lang="da-DK" dirty="0" smtClean="0"/>
              <a:t>Personvognsmekaniker: Vinkel på bærearm og Ackermanns styring</a:t>
            </a:r>
          </a:p>
          <a:p>
            <a:r>
              <a:rPr lang="da-DK" dirty="0" smtClean="0"/>
              <a:t>Industritekniker: Finde ubekendte koordinator. Dele til et koblingsled.</a:t>
            </a:r>
          </a:p>
          <a:p>
            <a:r>
              <a:rPr lang="da-DK" dirty="0" smtClean="0"/>
              <a:t>VVS: Håndklædevarmer</a:t>
            </a:r>
          </a:p>
          <a:p>
            <a:r>
              <a:rPr lang="da-DK" dirty="0" smtClean="0"/>
              <a:t>El: Dimensionering</a:t>
            </a:r>
          </a:p>
          <a:p>
            <a:r>
              <a:rPr lang="da-DK" dirty="0" smtClean="0"/>
              <a:t>Smed: Keglestubudfoldning. Pladeudfoldning. 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 nyeste EO-forløb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772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cs typeface="Calibri"/>
              </a:rPr>
              <a:t>EO 1 aftaler</a:t>
            </a:r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0A8ADB1-E083-4FB4-9185-177576C9AAF9}"/>
              </a:ext>
            </a:extLst>
          </p:cNvPr>
          <p:cNvSpPr txBox="1"/>
          <p:nvPr/>
        </p:nvSpPr>
        <p:spPr>
          <a:xfrm>
            <a:off x="657164" y="1661839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>
                <a:cs typeface="Calibri"/>
              </a:rPr>
              <a:t>Aftalen var:</a:t>
            </a:r>
            <a:endParaRPr lang="da-DK"/>
          </a:p>
          <a:p>
            <a:r>
              <a:rPr lang="da-DK">
                <a:cs typeface="Calibri"/>
              </a:rPr>
              <a:t>At tømrereleverne skulle arbejde med nivellering og afsætning.</a:t>
            </a:r>
            <a:endParaRPr lang="da-DK"/>
          </a:p>
          <a:p>
            <a:r>
              <a:rPr lang="da-DK">
                <a:cs typeface="Calibri"/>
              </a:rPr>
              <a:t>Planlægningsmæssigt var faget lagt ind, så det passer med EO.</a:t>
            </a:r>
          </a:p>
          <a:p>
            <a:endParaRPr lang="da-DK">
              <a:cs typeface="Calibri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C1AF85C-2FF2-46DF-96C8-4EA607685CFE}"/>
              </a:ext>
            </a:extLst>
          </p:cNvPr>
          <p:cNvSpPr txBox="1"/>
          <p:nvPr/>
        </p:nvSpPr>
        <p:spPr>
          <a:xfrm>
            <a:off x="5068998" y="1661838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>
                <a:cs typeface="Calibri"/>
              </a:rPr>
              <a:t>Aftalen var:</a:t>
            </a:r>
            <a:endParaRPr lang="da-DK"/>
          </a:p>
          <a:p>
            <a:r>
              <a:rPr lang="da-DK">
                <a:cs typeface="Calibri"/>
              </a:rPr>
              <a:t>At snedkereleverne skulle arbejde med at fremstille et bord (ny opgave).</a:t>
            </a:r>
            <a:endParaRPr lang="da-DK"/>
          </a:p>
          <a:p>
            <a:r>
              <a:rPr lang="da-DK">
                <a:cs typeface="Calibri"/>
              </a:rPr>
              <a:t>Planlægningsmæssigt var opgaven lagt ind, så det passer med EO.</a:t>
            </a:r>
          </a:p>
          <a:p>
            <a:endParaRPr lang="da-DK">
              <a:cs typeface="Calibri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648F1FC-6F68-445F-80C6-76A54119BABA}"/>
              </a:ext>
            </a:extLst>
          </p:cNvPr>
          <p:cNvSpPr txBox="1"/>
          <p:nvPr/>
        </p:nvSpPr>
        <p:spPr>
          <a:xfrm>
            <a:off x="657164" y="4277878"/>
            <a:ext cx="71550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>
                <a:cs typeface="Calibri"/>
              </a:rPr>
              <a:t>Aftalen var:</a:t>
            </a:r>
          </a:p>
          <a:p>
            <a:r>
              <a:rPr lang="da-DK">
                <a:cs typeface="Calibri"/>
              </a:rPr>
              <a:t>At begge typer elever skulle arbejde med trigonometri samt med vektorer. </a:t>
            </a:r>
          </a:p>
          <a:p>
            <a:endParaRPr lang="da-DK">
              <a:cs typeface="Calibri"/>
            </a:endParaRPr>
          </a:p>
          <a:p>
            <a:endParaRPr lang="da-DK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34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>
                <a:cs typeface="Calibri"/>
              </a:rPr>
              <a:t>Elevernes arbejde</a:t>
            </a:r>
            <a:endParaRPr lang="da-DK" sz="4000"/>
          </a:p>
        </p:txBody>
      </p:sp>
      <p:pic>
        <p:nvPicPr>
          <p:cNvPr id="3" name="Billede 3" descr="Et billede, der indeholder græs, udendørs, hegn, felt&#10;&#10;Beskrivelse, der er oprettet med meget høj tiltro">
            <a:extLst>
              <a:ext uri="{FF2B5EF4-FFF2-40B4-BE49-F238E27FC236}">
                <a16:creationId xmlns:a16="http://schemas.microsoft.com/office/drawing/2014/main" id="{970C0EAF-930C-4BA3-B4CC-7910842B9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094" y="2657901"/>
            <a:ext cx="1642849" cy="2190466"/>
          </a:xfrm>
          <a:prstGeom prst="rect">
            <a:avLst/>
          </a:prstGeom>
        </p:spPr>
      </p:pic>
      <p:pic>
        <p:nvPicPr>
          <p:cNvPr id="5" name="Billede 5" descr="Et billede, der indeholder græs, udendørs, person, park&#10;&#10;Beskrivelse, der er oprettet med meget høj tiltro">
            <a:extLst>
              <a:ext uri="{FF2B5EF4-FFF2-40B4-BE49-F238E27FC236}">
                <a16:creationId xmlns:a16="http://schemas.microsoft.com/office/drawing/2014/main" id="{BCDD3F60-8756-4A14-BA56-81E3D53F0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371" y="2649371"/>
            <a:ext cx="1617259" cy="2190465"/>
          </a:xfrm>
          <a:prstGeom prst="rect">
            <a:avLst/>
          </a:prstGeom>
        </p:spPr>
      </p:pic>
      <p:pic>
        <p:nvPicPr>
          <p:cNvPr id="13" name="Billede 13" descr="Et billede, der indeholder græs, udendørs, felt, park&#10;&#10;Beskrivelse, der er oprettet med meget høj tiltro">
            <a:extLst>
              <a:ext uri="{FF2B5EF4-FFF2-40B4-BE49-F238E27FC236}">
                <a16:creationId xmlns:a16="http://schemas.microsoft.com/office/drawing/2014/main" id="{84C69B68-987F-45A3-A84F-196FAA571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437" y="2657901"/>
            <a:ext cx="1642850" cy="2190467"/>
          </a:xfrm>
          <a:prstGeom prst="rect">
            <a:avLst/>
          </a:prstGeom>
        </p:spPr>
      </p:pic>
      <p:pic>
        <p:nvPicPr>
          <p:cNvPr id="15" name="Billede 15" descr="Et billede, der indeholder tekst, kort, foto, sidder&#10;&#10;Beskrivelse, der er oprettet med meget høj tiltro">
            <a:extLst>
              <a:ext uri="{FF2B5EF4-FFF2-40B4-BE49-F238E27FC236}">
                <a16:creationId xmlns:a16="http://schemas.microsoft.com/office/drawing/2014/main" id="{89933D2F-C125-4040-B47B-C1D7ADA0D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50" y="2657318"/>
            <a:ext cx="2333768" cy="2490176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1654A88A-1710-467E-8DA4-8A46E60C8116}"/>
              </a:ext>
            </a:extLst>
          </p:cNvPr>
          <p:cNvSpPr txBox="1"/>
          <p:nvPr/>
        </p:nvSpPr>
        <p:spPr>
          <a:xfrm>
            <a:off x="300251" y="2031810"/>
            <a:ext cx="19584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>
                <a:cs typeface="Calibri"/>
              </a:rPr>
              <a:t>Snedker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6B4DBF8E-EBF4-46A1-B4CB-01E19052A8EC}"/>
              </a:ext>
            </a:extLst>
          </p:cNvPr>
          <p:cNvSpPr txBox="1"/>
          <p:nvPr/>
        </p:nvSpPr>
        <p:spPr>
          <a:xfrm>
            <a:off x="2967962" y="202967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/>
              <a:t>Tømrer</a:t>
            </a:r>
          </a:p>
        </p:txBody>
      </p:sp>
    </p:spTree>
    <p:extLst>
      <p:ext uri="{BB962C8B-B14F-4D97-AF65-F5344CB8AC3E}">
        <p14:creationId xmlns:p14="http://schemas.microsoft.com/office/powerpoint/2010/main" val="224857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cs typeface="Calibri"/>
              </a:rPr>
              <a:t>EO 1 aftaler</a:t>
            </a:r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0A8ADB1-E083-4FB4-9185-177576C9AAF9}"/>
              </a:ext>
            </a:extLst>
          </p:cNvPr>
          <p:cNvSpPr txBox="1"/>
          <p:nvPr/>
        </p:nvSpPr>
        <p:spPr>
          <a:xfrm>
            <a:off x="657164" y="1661839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>
                <a:cs typeface="Calibri"/>
              </a:rPr>
              <a:t>Realiteten blev at tømrereleverne arbejdede med nivellering og afsætning.</a:t>
            </a:r>
            <a:endParaRPr lang="da-DK"/>
          </a:p>
          <a:p>
            <a:r>
              <a:rPr lang="da-DK">
                <a:cs typeface="Calibri"/>
              </a:rPr>
              <a:t>Planlægningsmæssigt var faget lagt ind, så det passede med EO.</a:t>
            </a:r>
          </a:p>
          <a:p>
            <a:endParaRPr lang="da-DK">
              <a:cs typeface="Calibri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C1AF85C-2FF2-46DF-96C8-4EA607685CFE}"/>
              </a:ext>
            </a:extLst>
          </p:cNvPr>
          <p:cNvSpPr txBox="1"/>
          <p:nvPr/>
        </p:nvSpPr>
        <p:spPr>
          <a:xfrm>
            <a:off x="5068998" y="1661838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>
                <a:cs typeface="Calibri"/>
              </a:rPr>
              <a:t>Realiteten blev at snedkereleverne arbejdede med at fremstille et bord (ny opgave).</a:t>
            </a:r>
            <a:endParaRPr lang="da-DK"/>
          </a:p>
          <a:p>
            <a:r>
              <a:rPr lang="da-DK">
                <a:cs typeface="Calibri"/>
              </a:rPr>
              <a:t>Planlægningsmæssigt var opgaven lagt ind, så det passede med EO.</a:t>
            </a:r>
          </a:p>
          <a:p>
            <a:endParaRPr lang="da-DK">
              <a:cs typeface="Calibri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648F1FC-6F68-445F-80C6-76A54119BABA}"/>
              </a:ext>
            </a:extLst>
          </p:cNvPr>
          <p:cNvSpPr txBox="1"/>
          <p:nvPr/>
        </p:nvSpPr>
        <p:spPr>
          <a:xfrm>
            <a:off x="657164" y="4214782"/>
            <a:ext cx="715503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>
                <a:ea typeface="+mn-lt"/>
                <a:cs typeface="+mn-lt"/>
              </a:rPr>
              <a:t>For tømrer elevernes vedkommende blev der i matematik stillet en opgave omhandlende tagkonstruktioner.</a:t>
            </a:r>
            <a:endParaRPr lang="en-US">
              <a:ea typeface="+mn-lt"/>
              <a:cs typeface="+mn-lt"/>
            </a:endParaRPr>
          </a:p>
          <a:p>
            <a:endParaRPr lang="da-DK">
              <a:ea typeface="+mn-lt"/>
              <a:cs typeface="+mn-lt"/>
            </a:endParaRPr>
          </a:p>
          <a:p>
            <a:r>
              <a:rPr lang="da-DK">
                <a:ea typeface="+mn-lt"/>
                <a:cs typeface="+mn-lt"/>
              </a:rPr>
              <a:t>For snedker elevernes vedkommende blev der i matematik stillet en opgave omhandlende et bord.</a:t>
            </a:r>
            <a:endParaRPr lang="en-US">
              <a:ea typeface="+mn-lt"/>
              <a:cs typeface="+mn-lt"/>
            </a:endParaRPr>
          </a:p>
          <a:p>
            <a:endParaRPr lang="da-DK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10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cs typeface="Calibri"/>
              </a:rPr>
              <a:t>EO 1 Rammer og aftaler</a:t>
            </a:r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0A8ADB1-E083-4FB4-9185-177576C9AAF9}"/>
              </a:ext>
            </a:extLst>
          </p:cNvPr>
          <p:cNvSpPr txBox="1"/>
          <p:nvPr/>
        </p:nvSpPr>
        <p:spPr>
          <a:xfrm>
            <a:off x="657164" y="1661839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>
                <a:cs typeface="Calibri"/>
              </a:rPr>
              <a:t>Den tidsramme vi havde at arbejde ud fra, viste sig ikke at være tilstrækkelig i forhold til forberedelse af materialer.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C1AF85C-2FF2-46DF-96C8-4EA607685CFE}"/>
              </a:ext>
            </a:extLst>
          </p:cNvPr>
          <p:cNvSpPr txBox="1"/>
          <p:nvPr/>
        </p:nvSpPr>
        <p:spPr>
          <a:xfrm>
            <a:off x="5068998" y="1661838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>
                <a:cs typeface="Calibri"/>
              </a:rPr>
              <a:t>Tidsrammen i forhold til planlægning var god, vi begyndte med planlægningen og lavede aftaler om indhold i god tid.</a:t>
            </a:r>
          </a:p>
          <a:p>
            <a:endParaRPr lang="da-DK">
              <a:cs typeface="Calibri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648F1FC-6F68-445F-80C6-76A54119BABA}"/>
              </a:ext>
            </a:extLst>
          </p:cNvPr>
          <p:cNvSpPr txBox="1"/>
          <p:nvPr/>
        </p:nvSpPr>
        <p:spPr>
          <a:xfrm>
            <a:off x="989829" y="5229834"/>
            <a:ext cx="71550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>
                <a:cs typeface="Calibri"/>
              </a:rPr>
              <a:t>Udfordringen blev at nogle af aftalerne ikke holdt, grundet tidspres. Og måske var aftalerne ikke klart forstået hos alle aktører.</a:t>
            </a:r>
          </a:p>
          <a:p>
            <a:endParaRPr lang="da-DK">
              <a:cs typeface="Calibri"/>
            </a:endParaRPr>
          </a:p>
          <a:p>
            <a:endParaRPr lang="da-DK">
              <a:cs typeface="Calibri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FD7278F-E391-42AC-8ECF-F2DCFCCE1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678857"/>
              </p:ext>
            </p:extLst>
          </p:nvPr>
        </p:nvGraphicFramePr>
        <p:xfrm>
          <a:off x="1276635" y="3000611"/>
          <a:ext cx="4151193" cy="2102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846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FD9D852-834B-4F5F-99C2-23BA17F9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cs typeface="Calibri"/>
              </a:rPr>
              <a:t>Fremtidig planlægning EO 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93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da-DK">
              <a:cs typeface="Calibri"/>
            </a:endParaRPr>
          </a:p>
          <a:p>
            <a:endParaRPr lang="da-DK"/>
          </a:p>
          <a:p>
            <a:endParaRPr lang="da-DK"/>
          </a:p>
          <a:p>
            <a:endParaRPr lang="da-DK"/>
          </a:p>
          <a:p>
            <a:pPr marL="0" indent="0">
              <a:buNone/>
            </a:pPr>
            <a:endParaRPr lang="da-DK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58117019"/>
              </p:ext>
            </p:extLst>
          </p:nvPr>
        </p:nvGraphicFramePr>
        <p:xfrm>
          <a:off x="432180" y="1866141"/>
          <a:ext cx="8288170" cy="418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559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Central tovholder</a:t>
            </a:r>
          </a:p>
          <a:p>
            <a:r>
              <a:rPr lang="da-DK"/>
              <a:t>Sikre at alle deltager i alle møder</a:t>
            </a:r>
          </a:p>
          <a:p>
            <a:r>
              <a:rPr lang="da-DK"/>
              <a:t>Tid nok – til at lære hinanden at kende, planlægning og til forberedelse</a:t>
            </a:r>
          </a:p>
          <a:p>
            <a:r>
              <a:rPr lang="da-DK"/>
              <a:t>Fælles evaluering af EO</a:t>
            </a:r>
          </a:p>
          <a:p>
            <a:pPr lvl="1"/>
            <a:r>
              <a:rPr lang="da-DK"/>
              <a:t>Lærerne </a:t>
            </a:r>
          </a:p>
          <a:p>
            <a:pPr lvl="1"/>
            <a:r>
              <a:rPr lang="da-DK"/>
              <a:t>Eleverne </a:t>
            </a:r>
          </a:p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Fokuspunkter til rammerne </a:t>
            </a:r>
          </a:p>
        </p:txBody>
      </p:sp>
    </p:spTree>
    <p:extLst>
      <p:ext uri="{BB962C8B-B14F-4D97-AF65-F5344CB8AC3E}">
        <p14:creationId xmlns:p14="http://schemas.microsoft.com/office/powerpoint/2010/main" val="2706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EO </a:t>
            </a:r>
            <a:r>
              <a:rPr lang="en-GB" err="1"/>
              <a:t>som</a:t>
            </a:r>
            <a:r>
              <a:rPr lang="en-GB"/>
              <a:t> </a:t>
            </a:r>
            <a:r>
              <a:rPr lang="en-GB" err="1"/>
              <a:t>træning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EOP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91015047"/>
              </p:ext>
            </p:extLst>
          </p:nvPr>
        </p:nvGraphicFramePr>
        <p:xfrm>
          <a:off x="1403648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173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da-DK" dirty="0"/>
              <a:t>Informationssøgning</a:t>
            </a:r>
          </a:p>
          <a:p>
            <a:pPr lvl="0"/>
            <a:r>
              <a:rPr lang="da-DK" dirty="0"/>
              <a:t>Læsestrategier og notatteknik</a:t>
            </a:r>
          </a:p>
          <a:p>
            <a:pPr lvl="0"/>
            <a:r>
              <a:rPr lang="da-DK" dirty="0"/>
              <a:t>Evaluering: fortløbende EO-evalueringslogbog</a:t>
            </a:r>
          </a:p>
          <a:p>
            <a:pPr lvl="0"/>
            <a:r>
              <a:rPr lang="en-GB" dirty="0" err="1"/>
              <a:t>Mundtligt</a:t>
            </a:r>
            <a:r>
              <a:rPr lang="en-GB" dirty="0"/>
              <a:t> og </a:t>
            </a:r>
            <a:r>
              <a:rPr lang="en-GB" dirty="0" err="1"/>
              <a:t>digitalt</a:t>
            </a:r>
            <a:r>
              <a:rPr lang="en-GB" dirty="0"/>
              <a:t> </a:t>
            </a:r>
            <a:r>
              <a:rPr lang="en-GB" dirty="0" err="1"/>
              <a:t>oplæg</a:t>
            </a:r>
            <a:endParaRPr lang="da-DK" dirty="0"/>
          </a:p>
          <a:p>
            <a:pPr lvl="0"/>
            <a:r>
              <a:rPr lang="en-GB" dirty="0" err="1"/>
              <a:t>Opgaveprojekt</a:t>
            </a:r>
            <a:r>
              <a:rPr lang="en-GB" dirty="0"/>
              <a:t> (</a:t>
            </a:r>
            <a:r>
              <a:rPr lang="en-GB" dirty="0" err="1"/>
              <a:t>opgaveformulering</a:t>
            </a:r>
            <a:r>
              <a:rPr lang="en-GB" dirty="0"/>
              <a:t>)</a:t>
            </a:r>
          </a:p>
          <a:p>
            <a:pPr lvl="0"/>
            <a:r>
              <a:rPr lang="en-GB" dirty="0" err="1"/>
              <a:t>Gruppeaflevering</a:t>
            </a:r>
            <a:r>
              <a:rPr lang="en-GB" dirty="0"/>
              <a:t> </a:t>
            </a:r>
          </a:p>
          <a:p>
            <a:pPr lvl="0"/>
            <a:r>
              <a:rPr lang="en-GB" dirty="0" err="1"/>
              <a:t>Praktisk</a:t>
            </a:r>
            <a:r>
              <a:rPr lang="en-GB" dirty="0"/>
              <a:t> og </a:t>
            </a:r>
            <a:r>
              <a:rPr lang="en-GB" dirty="0" err="1"/>
              <a:t>eksperimentalt</a:t>
            </a:r>
            <a:r>
              <a:rPr lang="en-GB" dirty="0"/>
              <a:t> arb (</a:t>
            </a:r>
            <a:r>
              <a:rPr lang="en-GB" dirty="0" err="1"/>
              <a:t>dataindsamling</a:t>
            </a:r>
            <a:r>
              <a:rPr lang="en-GB" dirty="0"/>
              <a:t>)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EO-progression i studiemetoder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179559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Roskilde Tekniske Skole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009EE2"/>
      </a:accent1>
      <a:accent2>
        <a:srgbClr val="82BA26"/>
      </a:accent2>
      <a:accent3>
        <a:srgbClr val="F89330"/>
      </a:accent3>
      <a:accent4>
        <a:srgbClr val="0076A9"/>
      </a:accent4>
      <a:accent5>
        <a:srgbClr val="FFC000"/>
      </a:accent5>
      <a:accent6>
        <a:srgbClr val="000000"/>
      </a:accent6>
      <a:hlink>
        <a:srgbClr val="0076A9"/>
      </a:hlink>
      <a:folHlink>
        <a:srgbClr val="009EE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eux" id="{B3DDAE22-A0C0-4340-90A4-1B1B4CD8836F}" vid="{14F6FA3E-766C-4322-9843-D83AD1B8CBB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1306449617AF4B99CF58303833504D" ma:contentTypeVersion="11" ma:contentTypeDescription="Opret et nyt dokument." ma:contentTypeScope="" ma:versionID="0091df536e3e69a28422b2131b5700ed">
  <xsd:schema xmlns:xsd="http://www.w3.org/2001/XMLSchema" xmlns:xs="http://www.w3.org/2001/XMLSchema" xmlns:p="http://schemas.microsoft.com/office/2006/metadata/properties" xmlns:ns3="7dd42bf2-6062-4ee1-9605-4e2e288b8d06" xmlns:ns4="46e33ea8-796c-4aa0-b854-2a0cefcb7013" targetNamespace="http://schemas.microsoft.com/office/2006/metadata/properties" ma:root="true" ma:fieldsID="c6aa76d04b09835b3bc6b63aff395027" ns3:_="" ns4:_="">
    <xsd:import namespace="7dd42bf2-6062-4ee1-9605-4e2e288b8d06"/>
    <xsd:import namespace="46e33ea8-796c-4aa0-b854-2a0cefcb70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42bf2-6062-4ee1-9605-4e2e288b8d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33ea8-796c-4aa0-b854-2a0cefcb70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CE4C0C-A94A-4B5D-B71B-ED35661B1B3A}">
  <ds:schemaRefs>
    <ds:schemaRef ds:uri="46e33ea8-796c-4aa0-b854-2a0cefcb7013"/>
    <ds:schemaRef ds:uri="7dd42bf2-6062-4ee1-9605-4e2e288b8d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ECA9A9F-46C9-4D74-B2D8-1632871FCE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2E1254-CD52-468B-95A4-B5B3D4820B3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7dd42bf2-6062-4ee1-9605-4e2e288b8d06"/>
    <ds:schemaRef ds:uri="http://purl.org/dc/dcmitype/"/>
    <ds:schemaRef ds:uri="46e33ea8-796c-4aa0-b854-2a0cefcb7013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eux</Template>
  <TotalTime>50</TotalTime>
  <Words>697</Words>
  <Application>Microsoft Office PowerPoint</Application>
  <PresentationFormat>Skærmshow (4:3)</PresentationFormat>
  <Paragraphs>143</Paragraphs>
  <Slides>15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Kontortema</vt:lpstr>
      <vt:lpstr>Erhvervsområdet EO og Erhvervsområdeprojektet EOP </vt:lpstr>
      <vt:lpstr>EO 1 aftaler</vt:lpstr>
      <vt:lpstr>Elevernes arbejde</vt:lpstr>
      <vt:lpstr>EO 1 aftaler</vt:lpstr>
      <vt:lpstr>EO 1 Rammer og aftaler</vt:lpstr>
      <vt:lpstr>Fremtidig planlægning EO </vt:lpstr>
      <vt:lpstr>Fokuspunkter til rammerne </vt:lpstr>
      <vt:lpstr>EO som træning til EOP</vt:lpstr>
      <vt:lpstr>EO-progression i studiemetoder</vt:lpstr>
      <vt:lpstr>Opstart af EOP </vt:lpstr>
      <vt:lpstr>Struktur EOP </vt:lpstr>
      <vt:lpstr>Struktur af EOP </vt:lpstr>
      <vt:lpstr>Mulige modeller for EOP</vt:lpstr>
      <vt:lpstr>Forslag til indhold til de 20/10 timers undervisningstid i projektperioden</vt:lpstr>
      <vt:lpstr>De nyeste EO-forløb</vt:lpstr>
    </vt:vector>
  </TitlesOfParts>
  <Company>Roskilde Tekniske 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Eux - erhvervsfaglig studentereksamen</dc:title>
  <dc:creator>Pia Rosendal Eskildsen</dc:creator>
  <cp:lastModifiedBy>Katrine Tranberg-Hansen</cp:lastModifiedBy>
  <cp:revision>5</cp:revision>
  <cp:lastPrinted>2018-11-14T07:42:54Z</cp:lastPrinted>
  <dcterms:created xsi:type="dcterms:W3CDTF">2018-10-19T08:59:00Z</dcterms:created>
  <dcterms:modified xsi:type="dcterms:W3CDTF">2020-01-31T11:38:14Z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0x0101004B1306449617AF4B99CF58303833504D</vt:lpwstr>
  </property>
</Properties>
</file>