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handoutMasterIdLst>
    <p:handoutMasterId r:id="rId14"/>
  </p:handoutMasterIdLst>
  <p:sldIdLst>
    <p:sldId id="256" r:id="rId2"/>
    <p:sldId id="257" r:id="rId3"/>
    <p:sldId id="258" r:id="rId4"/>
    <p:sldId id="260" r:id="rId5"/>
    <p:sldId id="259" r:id="rId6"/>
    <p:sldId id="261" r:id="rId7"/>
    <p:sldId id="262" r:id="rId8"/>
    <p:sldId id="263" r:id="rId9"/>
    <p:sldId id="265" r:id="rId10"/>
    <p:sldId id="267" r:id="rId11"/>
    <p:sldId id="268" r:id="rId12"/>
  </p:sldIdLst>
  <p:sldSz cx="12192000" cy="6858000"/>
  <p:notesSz cx="6797675" cy="9982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sten Falkesgaard Slot" initials="KFS"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llemlayout 2 - Marker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512" autoAdjust="0"/>
  </p:normalViewPr>
  <p:slideViewPr>
    <p:cSldViewPr snapToGrid="0">
      <p:cViewPr varScale="1">
        <p:scale>
          <a:sx n="50" d="100"/>
          <a:sy n="50" d="100"/>
        </p:scale>
        <p:origin x="-704"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21" Type="http://schemas.microsoft.com/office/2016/11/relationships/changesInfo" Target="changesInfos/changesInfo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commentAuthors" Target="commentAuthors.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rsten Falkesgaard Slot" userId="bfc2c331-fadc-4fc8-b327-df277af113a9" providerId="ADAL" clId="{F57E79CF-8E11-4EF0-8866-944C7D0B5828}"/>
    <pc:docChg chg="undo custSel addSld delSld modSld modNotesMaster">
      <pc:chgData name="Kirsten Falkesgaard Slot" userId="bfc2c331-fadc-4fc8-b327-df277af113a9" providerId="ADAL" clId="{F57E79CF-8E11-4EF0-8866-944C7D0B5828}" dt="2018-04-18T09:24:14.580" v="2503" actId="255"/>
      <pc:docMkLst>
        <pc:docMk/>
      </pc:docMkLst>
      <pc:sldChg chg="modSp">
        <pc:chgData name="Kirsten Falkesgaard Slot" userId="bfc2c331-fadc-4fc8-b327-df277af113a9" providerId="ADAL" clId="{F57E79CF-8E11-4EF0-8866-944C7D0B5828}" dt="2018-04-18T05:44:51.504" v="183" actId="27636"/>
        <pc:sldMkLst>
          <pc:docMk/>
          <pc:sldMk cId="2350783272" sldId="256"/>
        </pc:sldMkLst>
        <pc:spChg chg="mod">
          <ac:chgData name="Kirsten Falkesgaard Slot" userId="bfc2c331-fadc-4fc8-b327-df277af113a9" providerId="ADAL" clId="{F57E79CF-8E11-4EF0-8866-944C7D0B5828}" dt="2018-04-18T05:44:51.504" v="183" actId="27636"/>
          <ac:spMkLst>
            <pc:docMk/>
            <pc:sldMk cId="2350783272" sldId="256"/>
            <ac:spMk id="2" creationId="{D072EE83-E020-44CD-8824-648310F46163}"/>
          </ac:spMkLst>
        </pc:spChg>
        <pc:spChg chg="mod">
          <ac:chgData name="Kirsten Falkesgaard Slot" userId="bfc2c331-fadc-4fc8-b327-df277af113a9" providerId="ADAL" clId="{F57E79CF-8E11-4EF0-8866-944C7D0B5828}" dt="2018-04-18T05:44:13.027" v="119" actId="20577"/>
          <ac:spMkLst>
            <pc:docMk/>
            <pc:sldMk cId="2350783272" sldId="256"/>
            <ac:spMk id="3" creationId="{39094B22-C48B-4005-AF53-AFACB88CC48A}"/>
          </ac:spMkLst>
        </pc:spChg>
      </pc:sldChg>
      <pc:sldChg chg="modSp modNotesTx">
        <pc:chgData name="Kirsten Falkesgaard Slot" userId="bfc2c331-fadc-4fc8-b327-df277af113a9" providerId="ADAL" clId="{F57E79CF-8E11-4EF0-8866-944C7D0B5828}" dt="2018-04-18T09:19:07.705" v="2488" actId="255"/>
        <pc:sldMkLst>
          <pc:docMk/>
          <pc:sldMk cId="2637239378" sldId="257"/>
        </pc:sldMkLst>
        <pc:spChg chg="mod">
          <ac:chgData name="Kirsten Falkesgaard Slot" userId="bfc2c331-fadc-4fc8-b327-df277af113a9" providerId="ADAL" clId="{F57E79CF-8E11-4EF0-8866-944C7D0B5828}" dt="2018-04-18T09:19:07.705" v="2488" actId="255"/>
          <ac:spMkLst>
            <pc:docMk/>
            <pc:sldMk cId="2637239378" sldId="257"/>
            <ac:spMk id="2" creationId="{A50001FE-58CD-4914-9A87-E49F2335083C}"/>
          </ac:spMkLst>
        </pc:spChg>
        <pc:spChg chg="mod">
          <ac:chgData name="Kirsten Falkesgaard Slot" userId="bfc2c331-fadc-4fc8-b327-df277af113a9" providerId="ADAL" clId="{F57E79CF-8E11-4EF0-8866-944C7D0B5828}" dt="2018-04-18T09:18:53.338" v="2487" actId="1076"/>
          <ac:spMkLst>
            <pc:docMk/>
            <pc:sldMk cId="2637239378" sldId="257"/>
            <ac:spMk id="3" creationId="{5FEC96EE-C20B-4DD3-839F-409708EE7261}"/>
          </ac:spMkLst>
        </pc:spChg>
      </pc:sldChg>
      <pc:sldChg chg="modSp modNotesTx">
        <pc:chgData name="Kirsten Falkesgaard Slot" userId="bfc2c331-fadc-4fc8-b327-df277af113a9" providerId="ADAL" clId="{F57E79CF-8E11-4EF0-8866-944C7D0B5828}" dt="2018-04-18T09:19:23.265" v="2493" actId="27636"/>
        <pc:sldMkLst>
          <pc:docMk/>
          <pc:sldMk cId="275606845" sldId="258"/>
        </pc:sldMkLst>
        <pc:spChg chg="mod">
          <ac:chgData name="Kirsten Falkesgaard Slot" userId="bfc2c331-fadc-4fc8-b327-df277af113a9" providerId="ADAL" clId="{F57E79CF-8E11-4EF0-8866-944C7D0B5828}" dt="2018-04-18T09:19:18.432" v="2491" actId="1076"/>
          <ac:spMkLst>
            <pc:docMk/>
            <pc:sldMk cId="275606845" sldId="258"/>
            <ac:spMk id="2" creationId="{6104EBA4-E929-40A0-9445-FE9845EDD6A5}"/>
          </ac:spMkLst>
        </pc:spChg>
        <pc:spChg chg="mod">
          <ac:chgData name="Kirsten Falkesgaard Slot" userId="bfc2c331-fadc-4fc8-b327-df277af113a9" providerId="ADAL" clId="{F57E79CF-8E11-4EF0-8866-944C7D0B5828}" dt="2018-04-18T09:19:23.265" v="2493" actId="27636"/>
          <ac:spMkLst>
            <pc:docMk/>
            <pc:sldMk cId="275606845" sldId="258"/>
            <ac:spMk id="3" creationId="{524D89A7-E188-4CAE-A887-796F8C297D51}"/>
          </ac:spMkLst>
        </pc:spChg>
      </pc:sldChg>
      <pc:sldChg chg="modSp">
        <pc:chgData name="Kirsten Falkesgaard Slot" userId="bfc2c331-fadc-4fc8-b327-df277af113a9" providerId="ADAL" clId="{F57E79CF-8E11-4EF0-8866-944C7D0B5828}" dt="2018-04-18T09:23:57.548" v="2501" actId="27636"/>
        <pc:sldMkLst>
          <pc:docMk/>
          <pc:sldMk cId="1820827994" sldId="259"/>
        </pc:sldMkLst>
        <pc:spChg chg="mod">
          <ac:chgData name="Kirsten Falkesgaard Slot" userId="bfc2c331-fadc-4fc8-b327-df277af113a9" providerId="ADAL" clId="{F57E79CF-8E11-4EF0-8866-944C7D0B5828}" dt="2018-04-18T09:19:51.339" v="2497" actId="1076"/>
          <ac:spMkLst>
            <pc:docMk/>
            <pc:sldMk cId="1820827994" sldId="259"/>
            <ac:spMk id="2" creationId="{ECD9BF72-A371-42DF-899B-1674414547FF}"/>
          </ac:spMkLst>
        </pc:spChg>
        <pc:spChg chg="mod">
          <ac:chgData name="Kirsten Falkesgaard Slot" userId="bfc2c331-fadc-4fc8-b327-df277af113a9" providerId="ADAL" clId="{F57E79CF-8E11-4EF0-8866-944C7D0B5828}" dt="2018-04-18T09:23:57.548" v="2501" actId="27636"/>
          <ac:spMkLst>
            <pc:docMk/>
            <pc:sldMk cId="1820827994" sldId="259"/>
            <ac:spMk id="3" creationId="{880E3A28-7FA3-48DB-A6BD-735AF82C054D}"/>
          </ac:spMkLst>
        </pc:spChg>
      </pc:sldChg>
      <pc:sldChg chg="modSp modNotesTx">
        <pc:chgData name="Kirsten Falkesgaard Slot" userId="bfc2c331-fadc-4fc8-b327-df277af113a9" providerId="ADAL" clId="{F57E79CF-8E11-4EF0-8866-944C7D0B5828}" dt="2018-04-18T09:19:33.857" v="2495" actId="1076"/>
        <pc:sldMkLst>
          <pc:docMk/>
          <pc:sldMk cId="1510394375" sldId="260"/>
        </pc:sldMkLst>
        <pc:spChg chg="mod">
          <ac:chgData name="Kirsten Falkesgaard Slot" userId="bfc2c331-fadc-4fc8-b327-df277af113a9" providerId="ADAL" clId="{F57E79CF-8E11-4EF0-8866-944C7D0B5828}" dt="2018-04-18T09:19:33.857" v="2495" actId="1076"/>
          <ac:spMkLst>
            <pc:docMk/>
            <pc:sldMk cId="1510394375" sldId="260"/>
            <ac:spMk id="2" creationId="{33BCC3EA-54C2-4097-BF31-4852767F2BA6}"/>
          </ac:spMkLst>
        </pc:spChg>
        <pc:spChg chg="mod">
          <ac:chgData name="Kirsten Falkesgaard Slot" userId="bfc2c331-fadc-4fc8-b327-df277af113a9" providerId="ADAL" clId="{F57E79CF-8E11-4EF0-8866-944C7D0B5828}" dt="2018-04-18T09:19:30.489" v="2494" actId="255"/>
          <ac:spMkLst>
            <pc:docMk/>
            <pc:sldMk cId="1510394375" sldId="260"/>
            <ac:spMk id="3" creationId="{1242EABA-2A7F-4D02-BA9F-2D40D96E6A26}"/>
          </ac:spMkLst>
        </pc:spChg>
      </pc:sldChg>
      <pc:sldChg chg="modSp">
        <pc:chgData name="Kirsten Falkesgaard Slot" userId="bfc2c331-fadc-4fc8-b327-df277af113a9" providerId="ADAL" clId="{F57E79CF-8E11-4EF0-8866-944C7D0B5828}" dt="2018-04-18T09:24:14.580" v="2503" actId="255"/>
        <pc:sldMkLst>
          <pc:docMk/>
          <pc:sldMk cId="1487719597" sldId="262"/>
        </pc:sldMkLst>
        <pc:spChg chg="mod">
          <ac:chgData name="Kirsten Falkesgaard Slot" userId="bfc2c331-fadc-4fc8-b327-df277af113a9" providerId="ADAL" clId="{F57E79CF-8E11-4EF0-8866-944C7D0B5828}" dt="2018-04-18T09:24:14.580" v="2503" actId="255"/>
          <ac:spMkLst>
            <pc:docMk/>
            <pc:sldMk cId="1487719597" sldId="262"/>
            <ac:spMk id="3" creationId="{A07DCCC0-FCF0-4F50-8A27-EE18FD9CCFF3}"/>
          </ac:spMkLst>
        </pc:spChg>
      </pc:sldChg>
      <pc:sldChg chg="modSp del">
        <pc:chgData name="Kirsten Falkesgaard Slot" userId="bfc2c331-fadc-4fc8-b327-df277af113a9" providerId="ADAL" clId="{F57E79CF-8E11-4EF0-8866-944C7D0B5828}" dt="2018-04-18T07:54:22.673" v="2430" actId="2696"/>
        <pc:sldMkLst>
          <pc:docMk/>
          <pc:sldMk cId="1893793690" sldId="264"/>
        </pc:sldMkLst>
        <pc:spChg chg="mod">
          <ac:chgData name="Kirsten Falkesgaard Slot" userId="bfc2c331-fadc-4fc8-b327-df277af113a9" providerId="ADAL" clId="{F57E79CF-8E11-4EF0-8866-944C7D0B5828}" dt="2018-04-18T06:20:10.543" v="1901" actId="20577"/>
          <ac:spMkLst>
            <pc:docMk/>
            <pc:sldMk cId="1893793690" sldId="264"/>
            <ac:spMk id="2" creationId="{EE906499-9458-4F97-BFF1-ABEEBB26898F}"/>
          </ac:spMkLst>
        </pc:spChg>
      </pc:sldChg>
      <pc:sldChg chg="modSp add">
        <pc:chgData name="Kirsten Falkesgaard Slot" userId="bfc2c331-fadc-4fc8-b327-df277af113a9" providerId="ADAL" clId="{F57E79CF-8E11-4EF0-8866-944C7D0B5828}" dt="2018-04-18T06:24:30.017" v="2198" actId="1076"/>
        <pc:sldMkLst>
          <pc:docMk/>
          <pc:sldMk cId="3640809544" sldId="265"/>
        </pc:sldMkLst>
        <pc:spChg chg="mod">
          <ac:chgData name="Kirsten Falkesgaard Slot" userId="bfc2c331-fadc-4fc8-b327-df277af113a9" providerId="ADAL" clId="{F57E79CF-8E11-4EF0-8866-944C7D0B5828}" dt="2018-04-18T06:24:30.017" v="2198" actId="1076"/>
          <ac:spMkLst>
            <pc:docMk/>
            <pc:sldMk cId="3640809544" sldId="265"/>
            <ac:spMk id="2" creationId="{C5B2B500-FA8D-437D-A608-BF8342F48F04}"/>
          </ac:spMkLst>
        </pc:spChg>
        <pc:spChg chg="mod">
          <ac:chgData name="Kirsten Falkesgaard Slot" userId="bfc2c331-fadc-4fc8-b327-df277af113a9" providerId="ADAL" clId="{F57E79CF-8E11-4EF0-8866-944C7D0B5828}" dt="2018-04-18T06:24:01.773" v="2195" actId="14100"/>
          <ac:spMkLst>
            <pc:docMk/>
            <pc:sldMk cId="3640809544" sldId="265"/>
            <ac:spMk id="3" creationId="{43B8FB98-0BED-416E-9D97-DC03A114B712}"/>
          </ac:spMkLst>
        </pc:spChg>
      </pc:sldChg>
      <pc:sldChg chg="add del">
        <pc:chgData name="Kirsten Falkesgaard Slot" userId="bfc2c331-fadc-4fc8-b327-df277af113a9" providerId="ADAL" clId="{F57E79CF-8E11-4EF0-8866-944C7D0B5828}" dt="2018-04-18T07:56:48" v="2434" actId="2696"/>
        <pc:sldMkLst>
          <pc:docMk/>
          <pc:sldMk cId="3912126623" sldId="266"/>
        </pc:sldMkLst>
      </pc:sldChg>
      <pc:sldChg chg="addSp delSp modSp add">
        <pc:chgData name="Kirsten Falkesgaard Slot" userId="bfc2c331-fadc-4fc8-b327-df277af113a9" providerId="ADAL" clId="{F57E79CF-8E11-4EF0-8866-944C7D0B5828}" dt="2018-04-18T07:54:09.828" v="2429" actId="20577"/>
        <pc:sldMkLst>
          <pc:docMk/>
          <pc:sldMk cId="903975606" sldId="267"/>
        </pc:sldMkLst>
        <pc:spChg chg="mod">
          <ac:chgData name="Kirsten Falkesgaard Slot" userId="bfc2c331-fadc-4fc8-b327-df277af113a9" providerId="ADAL" clId="{F57E79CF-8E11-4EF0-8866-944C7D0B5828}" dt="2018-04-18T06:45:40.322" v="2227" actId="20577"/>
          <ac:spMkLst>
            <pc:docMk/>
            <pc:sldMk cId="903975606" sldId="267"/>
            <ac:spMk id="2" creationId="{B47D953F-AAED-4D35-8FAB-A028EB89858B}"/>
          </ac:spMkLst>
        </pc:spChg>
        <pc:spChg chg="del">
          <ac:chgData name="Kirsten Falkesgaard Slot" userId="bfc2c331-fadc-4fc8-b327-df277af113a9" providerId="ADAL" clId="{F57E79CF-8E11-4EF0-8866-944C7D0B5828}" dt="2018-04-18T06:45:48.264" v="2228" actId="3680"/>
          <ac:spMkLst>
            <pc:docMk/>
            <pc:sldMk cId="903975606" sldId="267"/>
            <ac:spMk id="3" creationId="{12858ED8-64A2-4F2F-8D18-C7EFAC6D9788}"/>
          </ac:spMkLst>
        </pc:spChg>
        <pc:graphicFrameChg chg="add mod modGraphic">
          <ac:chgData name="Kirsten Falkesgaard Slot" userId="bfc2c331-fadc-4fc8-b327-df277af113a9" providerId="ADAL" clId="{F57E79CF-8E11-4EF0-8866-944C7D0B5828}" dt="2018-04-18T07:54:09.828" v="2429" actId="20577"/>
          <ac:graphicFrameMkLst>
            <pc:docMk/>
            <pc:sldMk cId="903975606" sldId="267"/>
            <ac:graphicFrameMk id="4" creationId="{18F8B008-5774-4165-8EBB-6BD83F2E8402}"/>
          </ac:graphicFrameMkLst>
        </pc:graphicFrameChg>
      </pc:sldChg>
      <pc:sldChg chg="addSp modSp add addCm delCm">
        <pc:chgData name="Kirsten Falkesgaard Slot" userId="bfc2c331-fadc-4fc8-b327-df277af113a9" providerId="ADAL" clId="{F57E79CF-8E11-4EF0-8866-944C7D0B5828}" dt="2018-04-18T08:00:44.360" v="2475" actId="1076"/>
        <pc:sldMkLst>
          <pc:docMk/>
          <pc:sldMk cId="1114819946" sldId="268"/>
        </pc:sldMkLst>
        <pc:spChg chg="add mod">
          <ac:chgData name="Kirsten Falkesgaard Slot" userId="bfc2c331-fadc-4fc8-b327-df277af113a9" providerId="ADAL" clId="{F57E79CF-8E11-4EF0-8866-944C7D0B5828}" dt="2018-04-18T08:00:44.360" v="2475" actId="1076"/>
          <ac:spMkLst>
            <pc:docMk/>
            <pc:sldMk cId="1114819946" sldId="268"/>
            <ac:spMk id="4" creationId="{F7ECBB72-66DE-46E9-AA90-B20F1EB7A28E}"/>
          </ac:spMkLst>
        </pc:spChg>
        <pc:picChg chg="add mod">
          <ac:chgData name="Kirsten Falkesgaard Slot" userId="bfc2c331-fadc-4fc8-b327-df277af113a9" providerId="ADAL" clId="{F57E79CF-8E11-4EF0-8866-944C7D0B5828}" dt="2018-04-18T07:58:47.134" v="2440" actId="1076"/>
          <ac:picMkLst>
            <pc:docMk/>
            <pc:sldMk cId="1114819946" sldId="268"/>
            <ac:picMk id="3" creationId="{4FB81DE3-97D6-451C-A5D8-06DEA6AF40E8}"/>
          </ac:picMkLst>
        </pc:picChg>
      </pc:sldChg>
      <pc:sldChg chg="modSp add del">
        <pc:chgData name="Kirsten Falkesgaard Slot" userId="bfc2c331-fadc-4fc8-b327-df277af113a9" providerId="ADAL" clId="{F57E79CF-8E11-4EF0-8866-944C7D0B5828}" dt="2018-04-18T07:56:43.280" v="2433" actId="2696"/>
        <pc:sldMkLst>
          <pc:docMk/>
          <pc:sldMk cId="3909881096" sldId="268"/>
        </pc:sldMkLst>
        <pc:spChg chg="mod">
          <ac:chgData name="Kirsten Falkesgaard Slot" userId="bfc2c331-fadc-4fc8-b327-df277af113a9" providerId="ADAL" clId="{F57E79CF-8E11-4EF0-8866-944C7D0B5828}" dt="2018-04-18T07:56:02.528" v="2432"/>
          <ac:spMkLst>
            <pc:docMk/>
            <pc:sldMk cId="3909881096" sldId="268"/>
            <ac:spMk id="3" creationId="{5CE912BD-3B8A-4CD1-AAB8-EA2F1273CFE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a:extLst>
              <a:ext uri="{FF2B5EF4-FFF2-40B4-BE49-F238E27FC236}">
                <a16:creationId xmlns:a16="http://schemas.microsoft.com/office/drawing/2014/main" xmlns="" id="{586F8360-E2B6-4C40-B088-CC61779748B9}"/>
              </a:ext>
            </a:extLst>
          </p:cNvPr>
          <p:cNvSpPr>
            <a:spLocks noGrp="1"/>
          </p:cNvSpPr>
          <p:nvPr>
            <p:ph type="hdr" sz="quarter"/>
          </p:nvPr>
        </p:nvSpPr>
        <p:spPr>
          <a:xfrm>
            <a:off x="0" y="0"/>
            <a:ext cx="2946400" cy="500063"/>
          </a:xfrm>
          <a:prstGeom prst="rect">
            <a:avLst/>
          </a:prstGeom>
        </p:spPr>
        <p:txBody>
          <a:bodyPr vert="horz" lIns="91440" tIns="45720" rIns="91440" bIns="45720" rtlCol="0"/>
          <a:lstStyle>
            <a:lvl1pPr algn="l">
              <a:defRPr sz="1200"/>
            </a:lvl1pPr>
          </a:lstStyle>
          <a:p>
            <a:endParaRPr lang="da-DK"/>
          </a:p>
        </p:txBody>
      </p:sp>
      <p:sp>
        <p:nvSpPr>
          <p:cNvPr id="3" name="Pladsholder til dato 2">
            <a:extLst>
              <a:ext uri="{FF2B5EF4-FFF2-40B4-BE49-F238E27FC236}">
                <a16:creationId xmlns:a16="http://schemas.microsoft.com/office/drawing/2014/main" xmlns="" id="{FCB820AE-AC35-4050-A5C5-346A2F470F41}"/>
              </a:ext>
            </a:extLst>
          </p:cNvPr>
          <p:cNvSpPr>
            <a:spLocks noGrp="1"/>
          </p:cNvSpPr>
          <p:nvPr>
            <p:ph type="dt" sz="quarter" idx="1"/>
          </p:nvPr>
        </p:nvSpPr>
        <p:spPr>
          <a:xfrm>
            <a:off x="3849688" y="0"/>
            <a:ext cx="2946400" cy="500063"/>
          </a:xfrm>
          <a:prstGeom prst="rect">
            <a:avLst/>
          </a:prstGeom>
        </p:spPr>
        <p:txBody>
          <a:bodyPr vert="horz" lIns="91440" tIns="45720" rIns="91440" bIns="45720" rtlCol="0"/>
          <a:lstStyle>
            <a:lvl1pPr algn="r">
              <a:defRPr sz="1200"/>
            </a:lvl1pPr>
          </a:lstStyle>
          <a:p>
            <a:fld id="{776253A6-A5AB-4AA5-A921-FAADED056944}" type="datetimeFigureOut">
              <a:rPr lang="da-DK" smtClean="0"/>
              <a:t>25/04/18</a:t>
            </a:fld>
            <a:endParaRPr lang="da-DK"/>
          </a:p>
        </p:txBody>
      </p:sp>
      <p:sp>
        <p:nvSpPr>
          <p:cNvPr id="4" name="Pladsholder til sidefod 3">
            <a:extLst>
              <a:ext uri="{FF2B5EF4-FFF2-40B4-BE49-F238E27FC236}">
                <a16:creationId xmlns:a16="http://schemas.microsoft.com/office/drawing/2014/main" xmlns="" id="{8B433E91-E3E5-4E56-BC55-95C372BD9C84}"/>
              </a:ext>
            </a:extLst>
          </p:cNvPr>
          <p:cNvSpPr>
            <a:spLocks noGrp="1"/>
          </p:cNvSpPr>
          <p:nvPr>
            <p:ph type="ftr" sz="quarter" idx="2"/>
          </p:nvPr>
        </p:nvSpPr>
        <p:spPr>
          <a:xfrm>
            <a:off x="0" y="9482138"/>
            <a:ext cx="2946400" cy="500062"/>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a:extLst>
              <a:ext uri="{FF2B5EF4-FFF2-40B4-BE49-F238E27FC236}">
                <a16:creationId xmlns:a16="http://schemas.microsoft.com/office/drawing/2014/main" xmlns="" id="{AE088C5D-7D0D-4A03-A3B4-788BDA983336}"/>
              </a:ext>
            </a:extLst>
          </p:cNvPr>
          <p:cNvSpPr>
            <a:spLocks noGrp="1"/>
          </p:cNvSpPr>
          <p:nvPr>
            <p:ph type="sldNum" sz="quarter" idx="3"/>
          </p:nvPr>
        </p:nvSpPr>
        <p:spPr>
          <a:xfrm>
            <a:off x="3849688" y="9482138"/>
            <a:ext cx="2946400" cy="500062"/>
          </a:xfrm>
          <a:prstGeom prst="rect">
            <a:avLst/>
          </a:prstGeom>
        </p:spPr>
        <p:txBody>
          <a:bodyPr vert="horz" lIns="91440" tIns="45720" rIns="91440" bIns="45720" rtlCol="0" anchor="b"/>
          <a:lstStyle>
            <a:lvl1pPr algn="r">
              <a:defRPr sz="1200"/>
            </a:lvl1pPr>
          </a:lstStyle>
          <a:p>
            <a:fld id="{94E6CB6D-F3EF-4443-8D48-7FF00B1D5DC8}" type="slidenum">
              <a:rPr lang="da-DK" smtClean="0"/>
              <a:t>‹nr.›</a:t>
            </a:fld>
            <a:endParaRPr lang="da-DK"/>
          </a:p>
        </p:txBody>
      </p:sp>
    </p:spTree>
    <p:extLst>
      <p:ext uri="{BB962C8B-B14F-4D97-AF65-F5344CB8AC3E}">
        <p14:creationId xmlns:p14="http://schemas.microsoft.com/office/powerpoint/2010/main" val="2978493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500844"/>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500844"/>
          </a:xfrm>
          <a:prstGeom prst="rect">
            <a:avLst/>
          </a:prstGeom>
        </p:spPr>
        <p:txBody>
          <a:bodyPr vert="horz" lIns="91440" tIns="45720" rIns="91440" bIns="45720" rtlCol="0"/>
          <a:lstStyle>
            <a:lvl1pPr algn="r">
              <a:defRPr sz="1200"/>
            </a:lvl1pPr>
          </a:lstStyle>
          <a:p>
            <a:fld id="{263A87D7-A07E-43B0-935F-12F1333E0608}" type="datetimeFigureOut">
              <a:rPr lang="da-DK" smtClean="0"/>
              <a:t>25/04/18</a:t>
            </a:fld>
            <a:endParaRPr lang="da-DK"/>
          </a:p>
        </p:txBody>
      </p:sp>
      <p:sp>
        <p:nvSpPr>
          <p:cNvPr id="4" name="Pladsholder til slidebillede 3"/>
          <p:cNvSpPr>
            <a:spLocks noGrp="1" noRot="1" noChangeAspect="1"/>
          </p:cNvSpPr>
          <p:nvPr>
            <p:ph type="sldImg" idx="2"/>
          </p:nvPr>
        </p:nvSpPr>
        <p:spPr>
          <a:xfrm>
            <a:off x="404813" y="1247775"/>
            <a:ext cx="5988050" cy="336867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803934"/>
            <a:ext cx="5438140" cy="3930491"/>
          </a:xfrm>
          <a:prstGeom prst="rect">
            <a:avLst/>
          </a:prstGeom>
        </p:spPr>
        <p:txBody>
          <a:bodyPr vert="horz" lIns="91440" tIns="45720" rIns="91440" bIns="45720" rtlCol="0"/>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81358"/>
            <a:ext cx="2945659" cy="500842"/>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3" y="9481358"/>
            <a:ext cx="2945659" cy="500842"/>
          </a:xfrm>
          <a:prstGeom prst="rect">
            <a:avLst/>
          </a:prstGeom>
        </p:spPr>
        <p:txBody>
          <a:bodyPr vert="horz" lIns="91440" tIns="45720" rIns="91440" bIns="45720" rtlCol="0" anchor="b"/>
          <a:lstStyle>
            <a:lvl1pPr algn="r">
              <a:defRPr sz="1200"/>
            </a:lvl1pPr>
          </a:lstStyle>
          <a:p>
            <a:fld id="{DDE2B8A7-B9E2-495D-A198-252959BD2DF7}" type="slidenum">
              <a:rPr lang="da-DK" smtClean="0"/>
              <a:t>‹nr.›</a:t>
            </a:fld>
            <a:endParaRPr lang="da-DK"/>
          </a:p>
        </p:txBody>
      </p:sp>
    </p:spTree>
    <p:extLst>
      <p:ext uri="{BB962C8B-B14F-4D97-AF65-F5344CB8AC3E}">
        <p14:creationId xmlns:p14="http://schemas.microsoft.com/office/powerpoint/2010/main" val="2685906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DDE2B8A7-B9E2-495D-A198-252959BD2DF7}" type="slidenum">
              <a:rPr lang="da-DK" smtClean="0"/>
              <a:t>1</a:t>
            </a:fld>
            <a:endParaRPr lang="da-DK"/>
          </a:p>
        </p:txBody>
      </p:sp>
    </p:spTree>
    <p:extLst>
      <p:ext uri="{BB962C8B-B14F-4D97-AF65-F5344CB8AC3E}">
        <p14:creationId xmlns:p14="http://schemas.microsoft.com/office/powerpoint/2010/main" val="2976428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228600" indent="-228600">
              <a:buAutoNum type="alphaLcParenR"/>
            </a:pPr>
            <a:r>
              <a:rPr lang="da-DK" dirty="0"/>
              <a:t>Hvad er en opgave? Eksamensmaterialet med spørgsmål. (det ukendte spørgsmål på de ukendte bilag) Et centralt krav, at alle læreplaner skulle bruge begrebet.</a:t>
            </a:r>
          </a:p>
          <a:p>
            <a:pPr marL="228600" indent="-228600">
              <a:buAutoNum type="alphaLcParenR"/>
            </a:pPr>
            <a:r>
              <a:rPr lang="da-DK" dirty="0"/>
              <a:t>Kravet om opgave er stillet fra centralt hold (læs ministeriet) og er ens for de 3 fag – man har taget ”</a:t>
            </a:r>
            <a:r>
              <a:rPr lang="da-DK" dirty="0" err="1"/>
              <a:t>samf</a:t>
            </a:r>
            <a:r>
              <a:rPr lang="da-DK" dirty="0"/>
              <a:t>-modellen”</a:t>
            </a:r>
          </a:p>
          <a:p>
            <a:pPr marL="228600" indent="-228600">
              <a:buAutoNum type="alphaLcParenR"/>
            </a:pPr>
            <a:r>
              <a:rPr lang="da-DK" dirty="0"/>
              <a:t>Opgavens tilknytning til både enkeltfaglige- og flerfaglige forløb og af samme grund skal spørgsmålene, der stilles, holde sig inden for de rammer.</a:t>
            </a:r>
          </a:p>
          <a:p>
            <a:pPr marL="228600" indent="-228600">
              <a:buAutoNum type="alphaLcParenR"/>
            </a:pPr>
            <a:r>
              <a:rPr lang="da-DK" dirty="0"/>
              <a:t>”I al væsentlighed” er en elastik, for at den enkelte opgave kan fungere. Den samlede volumen af eksamensopgaver skal dække fagets kernestof</a:t>
            </a:r>
          </a:p>
          <a:p>
            <a:pPr marL="228600" indent="-228600">
              <a:buAutoNum type="alphaLcParenR"/>
            </a:pPr>
            <a:r>
              <a:rPr lang="da-DK" dirty="0"/>
              <a:t>Det er igen et valg, har man lavet 3 flerfaglige, så må man jo gerne vælge dem alle + et enkeltfagligt.</a:t>
            </a:r>
          </a:p>
          <a:p>
            <a:pPr marL="0" indent="0">
              <a:buNone/>
            </a:pPr>
            <a:r>
              <a:rPr lang="da-DK" dirty="0"/>
              <a:t>Vær i den sammenhæng opmærksom på, at man kunne spørge: ”Vi fortsætter som vi gjorde før og laver alt sammen” Den går ikke. Der skal være enkeltfaglige forløb (og fx økonomisk politik i </a:t>
            </a:r>
            <a:r>
              <a:rPr lang="da-DK" dirty="0" err="1"/>
              <a:t>samf</a:t>
            </a:r>
            <a:r>
              <a:rPr lang="da-DK" dirty="0"/>
              <a:t> kan ikke læses sammen – siger Christian) så med et forløb kan man jo fx lave et enkeltfagligt introforløb i fagene – hvis man meget gerne vil fortsætte samarbejdet.</a:t>
            </a:r>
          </a:p>
          <a:p>
            <a:pPr marL="0" indent="0">
              <a:buNone/>
            </a:pPr>
            <a:r>
              <a:rPr lang="da-DK" dirty="0"/>
              <a:t>Derudover: enslydende opgaver må gå igen 2 eller 3 gange (afhængigt at holdstørrelse), sidste elev skal have 4 valgmuligheder, alt skal frem på 1. dag (s. 35)</a:t>
            </a:r>
          </a:p>
        </p:txBody>
      </p:sp>
      <p:sp>
        <p:nvSpPr>
          <p:cNvPr id="4" name="Pladsholder til slidenummer 3"/>
          <p:cNvSpPr>
            <a:spLocks noGrp="1"/>
          </p:cNvSpPr>
          <p:nvPr>
            <p:ph type="sldNum" sz="quarter" idx="10"/>
          </p:nvPr>
        </p:nvSpPr>
        <p:spPr/>
        <p:txBody>
          <a:bodyPr/>
          <a:lstStyle/>
          <a:p>
            <a:fld id="{DDE2B8A7-B9E2-495D-A198-252959BD2DF7}" type="slidenum">
              <a:rPr lang="da-DK" smtClean="0"/>
              <a:t>2</a:t>
            </a:fld>
            <a:endParaRPr lang="da-DK"/>
          </a:p>
        </p:txBody>
      </p:sp>
    </p:spTree>
    <p:extLst>
      <p:ext uri="{BB962C8B-B14F-4D97-AF65-F5344CB8AC3E}">
        <p14:creationId xmlns:p14="http://schemas.microsoft.com/office/powerpoint/2010/main" val="4140574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228600" indent="-228600">
              <a:buAutoNum type="alphaLcParenR"/>
            </a:pPr>
            <a:r>
              <a:rPr lang="da-DK" dirty="0"/>
              <a:t>Tema + spørgsmål vender vi tilbage til, hvordan vi gør det bedst – det skal I tale om. Men bilagsmaterialet: Ikke kopiens kopi mosaik, måske 2 tekster – muligheden for eleven til at vise dybde og ikke bredde</a:t>
            </a:r>
          </a:p>
          <a:p>
            <a:pPr marL="228600" indent="-228600">
              <a:buAutoNum type="alphaLcParenR"/>
            </a:pPr>
            <a:endParaRPr lang="da-DK" dirty="0"/>
          </a:p>
        </p:txBody>
      </p:sp>
      <p:sp>
        <p:nvSpPr>
          <p:cNvPr id="4" name="Pladsholder til slidenummer 3"/>
          <p:cNvSpPr>
            <a:spLocks noGrp="1"/>
          </p:cNvSpPr>
          <p:nvPr>
            <p:ph type="sldNum" sz="quarter" idx="10"/>
          </p:nvPr>
        </p:nvSpPr>
        <p:spPr/>
        <p:txBody>
          <a:bodyPr/>
          <a:lstStyle/>
          <a:p>
            <a:fld id="{DDE2B8A7-B9E2-495D-A198-252959BD2DF7}" type="slidenum">
              <a:rPr lang="da-DK" smtClean="0"/>
              <a:t>3</a:t>
            </a:fld>
            <a:endParaRPr lang="da-DK"/>
          </a:p>
        </p:txBody>
      </p:sp>
    </p:spTree>
    <p:extLst>
      <p:ext uri="{BB962C8B-B14F-4D97-AF65-F5344CB8AC3E}">
        <p14:creationId xmlns:p14="http://schemas.microsoft.com/office/powerpoint/2010/main" val="1592076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228600" indent="-228600">
              <a:buAutoNum type="alphaLcParenR"/>
            </a:pPr>
            <a:r>
              <a:rPr lang="da-DK" dirty="0"/>
              <a:t>Spørgsmål: Må samme bilag gå igen? Svar fra Bent (</a:t>
            </a:r>
            <a:r>
              <a:rPr lang="da-DK" dirty="0" err="1"/>
              <a:t>samf</a:t>
            </a:r>
            <a:r>
              <a:rPr lang="da-DK" dirty="0"/>
              <a:t>) Det er en gråzone. Bilagene må gå igen 3 gange, så vi har plads til at bruge ting igen, og derfor. Lad nu være med kun at bruge meget lidt materiale!</a:t>
            </a:r>
          </a:p>
          <a:p>
            <a:pPr marL="0" indent="0">
              <a:buNone/>
            </a:pPr>
            <a:r>
              <a:rPr lang="da-DK" dirty="0"/>
              <a:t>Christian: Bilagene kan jo lægge op til forskellige ting og i historiefaget er der tradition for, at de kan gå igen i forskellige sammenhænge – især ved obskure emner – og dem er der jo også et par stykker af i religion (sidste kommentar er for egen regning!)</a:t>
            </a:r>
          </a:p>
          <a:p>
            <a:pPr marL="0" indent="0">
              <a:buNone/>
            </a:pPr>
            <a:r>
              <a:rPr lang="da-DK" dirty="0"/>
              <a:t>Spørgsmål: Må der genbruges bilag fra de fællesfaglige materialer? Nej!</a:t>
            </a:r>
          </a:p>
          <a:p>
            <a:pPr marL="0" indent="0">
              <a:buNone/>
            </a:pPr>
            <a:r>
              <a:rPr lang="da-DK" dirty="0"/>
              <a:t>Kommentar: Jamen så skal censor ved den mundtlige eksamen i fx religion jo have materialet fra det fællesfaglige for at sikre, at der ikke er gengangere?</a:t>
            </a:r>
          </a:p>
          <a:p>
            <a:pPr marL="0" indent="0">
              <a:buNone/>
            </a:pPr>
            <a:r>
              <a:rPr lang="da-DK" dirty="0" err="1"/>
              <a:t>Chr</a:t>
            </a:r>
            <a:r>
              <a:rPr lang="da-DK" dirty="0"/>
              <a:t> + Bent: </a:t>
            </a:r>
            <a:r>
              <a:rPr lang="da-DK" dirty="0" err="1"/>
              <a:t>Ehh</a:t>
            </a:r>
            <a:r>
              <a:rPr lang="da-DK" dirty="0"/>
              <a:t>. Hmm, </a:t>
            </a:r>
            <a:r>
              <a:rPr lang="da-DK" dirty="0" err="1"/>
              <a:t>arghh</a:t>
            </a:r>
            <a:r>
              <a:rPr lang="da-DK" dirty="0"/>
              <a:t> – vi har jo en ny situation – men overordnet bilagene SKAL være ukendte!</a:t>
            </a:r>
          </a:p>
          <a:p>
            <a:endParaRPr lang="da-DK" dirty="0"/>
          </a:p>
          <a:p>
            <a:r>
              <a:rPr lang="da-DK" dirty="0"/>
              <a:t>Alt fra nettet lægges på USB-nøgle og ingen netadgang (og de arbejder på rammerne! Spørg fagkonsulenterne)</a:t>
            </a:r>
          </a:p>
          <a:p>
            <a:r>
              <a:rPr lang="da-DK" dirty="0"/>
              <a:t>Vi har lidt af hvert med i vores eksempler – men vil jo meget gerne diskutere de gode materialer</a:t>
            </a:r>
            <a:r>
              <a:rPr lang="da-DK" dirty="0">
                <a:sym typeface="Wingdings" panose="05000000000000000000" pitchFamily="2" charset="2"/>
              </a:rPr>
              <a:t>)</a:t>
            </a:r>
            <a:endParaRPr lang="da-DK" dirty="0"/>
          </a:p>
        </p:txBody>
      </p:sp>
      <p:sp>
        <p:nvSpPr>
          <p:cNvPr id="4" name="Pladsholder til slidenummer 3"/>
          <p:cNvSpPr>
            <a:spLocks noGrp="1"/>
          </p:cNvSpPr>
          <p:nvPr>
            <p:ph type="sldNum" sz="quarter" idx="10"/>
          </p:nvPr>
        </p:nvSpPr>
        <p:spPr/>
        <p:txBody>
          <a:bodyPr/>
          <a:lstStyle/>
          <a:p>
            <a:fld id="{DDE2B8A7-B9E2-495D-A198-252959BD2DF7}" type="slidenum">
              <a:rPr lang="da-DK" smtClean="0"/>
              <a:t>4</a:t>
            </a:fld>
            <a:endParaRPr lang="da-DK"/>
          </a:p>
        </p:txBody>
      </p:sp>
    </p:spTree>
    <p:extLst>
      <p:ext uri="{BB962C8B-B14F-4D97-AF65-F5344CB8AC3E}">
        <p14:creationId xmlns:p14="http://schemas.microsoft.com/office/powerpoint/2010/main" val="2295803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I forhold til vejledningen: Der er ikke et bestemt antal minutter eleven SKAL tale, men der skal sikres god tid til samtalen (</a:t>
            </a:r>
            <a:r>
              <a:rPr lang="da-DK" dirty="0" err="1"/>
              <a:t>dvs</a:t>
            </a:r>
            <a:r>
              <a:rPr lang="da-DK" dirty="0"/>
              <a:t> man kan ikke lade eleven tale i 20 minutter)</a:t>
            </a:r>
          </a:p>
        </p:txBody>
      </p:sp>
      <p:sp>
        <p:nvSpPr>
          <p:cNvPr id="4" name="Pladsholder til slidenummer 3"/>
          <p:cNvSpPr>
            <a:spLocks noGrp="1"/>
          </p:cNvSpPr>
          <p:nvPr>
            <p:ph type="sldNum" sz="quarter" idx="10"/>
          </p:nvPr>
        </p:nvSpPr>
        <p:spPr/>
        <p:txBody>
          <a:bodyPr/>
          <a:lstStyle/>
          <a:p>
            <a:fld id="{DDE2B8A7-B9E2-495D-A198-252959BD2DF7}" type="slidenum">
              <a:rPr lang="da-DK" smtClean="0"/>
              <a:t>5</a:t>
            </a:fld>
            <a:endParaRPr lang="da-DK"/>
          </a:p>
        </p:txBody>
      </p:sp>
    </p:spTree>
    <p:extLst>
      <p:ext uri="{BB962C8B-B14F-4D97-AF65-F5344CB8AC3E}">
        <p14:creationId xmlns:p14="http://schemas.microsoft.com/office/powerpoint/2010/main" val="565311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228600" indent="-228600">
              <a:buAutoNum type="alphaLcParenR"/>
            </a:pPr>
            <a:r>
              <a:rPr lang="da-DK" dirty="0"/>
              <a:t>Der er forskellige faglige mål i læreplaner</a:t>
            </a:r>
          </a:p>
          <a:p>
            <a:pPr marL="228600" indent="-228600">
              <a:buAutoNum type="alphaLcParenR"/>
            </a:pPr>
            <a:r>
              <a:rPr lang="da-DK" dirty="0"/>
              <a:t>Virkelighedsnært, praksisorienteret, professionsrettet – highlightet i forhold til STX – ikke en kopi af STX-C-niveau. Derfor har vi en større vægtning af det religionssociologiske i forhold til det fænomenologiske. Et fokus på religionernes rolle i samfundet og samfundets indvirkning på de religiøse mennesker</a:t>
            </a:r>
          </a:p>
          <a:p>
            <a:pPr marL="228600" indent="-228600">
              <a:buAutoNum type="alphaLcParenR"/>
            </a:pPr>
            <a:r>
              <a:rPr lang="da-DK" dirty="0"/>
              <a:t>Muhammed, Mekka og kristendommens formative periode, der fylder enormt meget hos visse lærere på STX – her drejer det sig om et andet fokus. </a:t>
            </a:r>
          </a:p>
        </p:txBody>
      </p:sp>
      <p:sp>
        <p:nvSpPr>
          <p:cNvPr id="4" name="Pladsholder til slidenummer 3"/>
          <p:cNvSpPr>
            <a:spLocks noGrp="1"/>
          </p:cNvSpPr>
          <p:nvPr>
            <p:ph type="sldNum" sz="quarter" idx="10"/>
          </p:nvPr>
        </p:nvSpPr>
        <p:spPr/>
        <p:txBody>
          <a:bodyPr/>
          <a:lstStyle/>
          <a:p>
            <a:fld id="{DDE2B8A7-B9E2-495D-A198-252959BD2DF7}" type="slidenum">
              <a:rPr lang="da-DK" smtClean="0"/>
              <a:t>6</a:t>
            </a:fld>
            <a:endParaRPr lang="da-DK"/>
          </a:p>
        </p:txBody>
      </p:sp>
    </p:spTree>
    <p:extLst>
      <p:ext uri="{BB962C8B-B14F-4D97-AF65-F5344CB8AC3E}">
        <p14:creationId xmlns:p14="http://schemas.microsoft.com/office/powerpoint/2010/main" val="2584105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DDE2B8A7-B9E2-495D-A198-252959BD2DF7}" type="slidenum">
              <a:rPr lang="da-DK" smtClean="0"/>
              <a:t>7</a:t>
            </a:fld>
            <a:endParaRPr lang="da-DK"/>
          </a:p>
        </p:txBody>
      </p:sp>
    </p:spTree>
    <p:extLst>
      <p:ext uri="{BB962C8B-B14F-4D97-AF65-F5344CB8AC3E}">
        <p14:creationId xmlns:p14="http://schemas.microsoft.com/office/powerpoint/2010/main" val="3613069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228600" indent="-228600">
              <a:buAutoNum type="alphaLcParenR"/>
            </a:pPr>
            <a:r>
              <a:rPr lang="da-DK" dirty="0"/>
              <a:t>Det skriftlige produkt – skolens praksis!</a:t>
            </a:r>
          </a:p>
          <a:p>
            <a:pPr marL="228600" indent="-228600">
              <a:buAutoNum type="alphaLcParenR"/>
            </a:pPr>
            <a:endParaRPr lang="da-DK" dirty="0"/>
          </a:p>
          <a:p>
            <a:endParaRPr lang="da-DK" dirty="0"/>
          </a:p>
        </p:txBody>
      </p:sp>
      <p:sp>
        <p:nvSpPr>
          <p:cNvPr id="4" name="Pladsholder til slidenummer 3"/>
          <p:cNvSpPr>
            <a:spLocks noGrp="1"/>
          </p:cNvSpPr>
          <p:nvPr>
            <p:ph type="sldNum" sz="quarter" idx="10"/>
          </p:nvPr>
        </p:nvSpPr>
        <p:spPr/>
        <p:txBody>
          <a:bodyPr/>
          <a:lstStyle/>
          <a:p>
            <a:fld id="{DDE2B8A7-B9E2-495D-A198-252959BD2DF7}" type="slidenum">
              <a:rPr lang="da-DK" smtClean="0"/>
              <a:t>8</a:t>
            </a:fld>
            <a:endParaRPr lang="da-DK"/>
          </a:p>
        </p:txBody>
      </p:sp>
    </p:spTree>
    <p:extLst>
      <p:ext uri="{BB962C8B-B14F-4D97-AF65-F5344CB8AC3E}">
        <p14:creationId xmlns:p14="http://schemas.microsoft.com/office/powerpoint/2010/main" val="2444223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da-DK"/>
              <a:t>Klik for at redigere titeltypografien i masteren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25/04/18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k billede med billedteks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teksttypografien i masteren</a:t>
            </a:r>
          </a:p>
        </p:txBody>
      </p:sp>
      <p:sp>
        <p:nvSpPr>
          <p:cNvPr id="5" name="Date Placeholder 4"/>
          <p:cNvSpPr>
            <a:spLocks noGrp="1"/>
          </p:cNvSpPr>
          <p:nvPr>
            <p:ph type="dt" sz="half" idx="10"/>
          </p:nvPr>
        </p:nvSpPr>
        <p:spPr/>
        <p:txBody>
          <a:bodyPr/>
          <a:lstStyle/>
          <a:p>
            <a:fld id="{B61BEF0D-F0BB-DE4B-95CE-6DB70DBA9567}" type="datetimeFigureOut">
              <a:rPr lang="en-US" dirty="0"/>
              <a:pPr/>
              <a:t>25/04/18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da-DK"/>
              <a:t>Klik for at redigere titeltypografien i masteren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teksttypografien i masteren</a:t>
            </a:r>
          </a:p>
        </p:txBody>
      </p:sp>
      <p:sp>
        <p:nvSpPr>
          <p:cNvPr id="4" name="Date Placeholder 3"/>
          <p:cNvSpPr>
            <a:spLocks noGrp="1"/>
          </p:cNvSpPr>
          <p:nvPr>
            <p:ph type="dt" sz="half" idx="10"/>
          </p:nvPr>
        </p:nvSpPr>
        <p:spPr/>
        <p:txBody>
          <a:bodyPr/>
          <a:lstStyle/>
          <a:p>
            <a:fld id="{B61BEF0D-F0BB-DE4B-95CE-6DB70DBA9567}" type="datetimeFigureOut">
              <a:rPr lang="en-US" dirty="0"/>
              <a:pPr/>
              <a:t>25/04/18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da-DK"/>
              <a:t>Klik for at redigere titeltypografien i masteren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Rediger teksttypografien i masteren</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teksttypografien i masteren</a:t>
            </a:r>
          </a:p>
        </p:txBody>
      </p:sp>
      <p:sp>
        <p:nvSpPr>
          <p:cNvPr id="4" name="Date Placeholder 3"/>
          <p:cNvSpPr>
            <a:spLocks noGrp="1"/>
          </p:cNvSpPr>
          <p:nvPr>
            <p:ph type="dt" sz="half" idx="10"/>
          </p:nvPr>
        </p:nvSpPr>
        <p:spPr/>
        <p:txBody>
          <a:bodyPr/>
          <a:lstStyle/>
          <a:p>
            <a:fld id="{B61BEF0D-F0BB-DE4B-95CE-6DB70DBA9567}" type="datetimeFigureOut">
              <a:rPr lang="en-US" dirty="0"/>
              <a:pPr/>
              <a:t>25/04/18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da-DK"/>
              <a:t>Klik for at redigere titeltypografien i masteren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teksttypografien i masteren</a:t>
            </a:r>
          </a:p>
        </p:txBody>
      </p:sp>
      <p:sp>
        <p:nvSpPr>
          <p:cNvPr id="4" name="Date Placeholder 3"/>
          <p:cNvSpPr>
            <a:spLocks noGrp="1"/>
          </p:cNvSpPr>
          <p:nvPr>
            <p:ph type="dt" sz="half" idx="10"/>
          </p:nvPr>
        </p:nvSpPr>
        <p:spPr/>
        <p:txBody>
          <a:bodyPr/>
          <a:lstStyle/>
          <a:p>
            <a:fld id="{B61BEF0D-F0BB-DE4B-95CE-6DB70DBA9567}" type="datetimeFigureOut">
              <a:rPr lang="en-US" dirty="0"/>
              <a:pPr/>
              <a:t>25/04/18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ort med citat og nav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da-DK"/>
              <a:t>Klik for at redigere titeltypografien i masteren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da-DK"/>
              <a:t>Rediger teksttypografien i masteren</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teksttypografien i masteren</a:t>
            </a:r>
          </a:p>
        </p:txBody>
      </p:sp>
      <p:sp>
        <p:nvSpPr>
          <p:cNvPr id="4" name="Date Placeholder 3"/>
          <p:cNvSpPr>
            <a:spLocks noGrp="1"/>
          </p:cNvSpPr>
          <p:nvPr>
            <p:ph type="dt" sz="half" idx="10"/>
          </p:nvPr>
        </p:nvSpPr>
        <p:spPr/>
        <p:txBody>
          <a:bodyPr/>
          <a:lstStyle/>
          <a:p>
            <a:fld id="{B61BEF0D-F0BB-DE4B-95CE-6DB70DBA9567}" type="datetimeFigureOut">
              <a:rPr lang="en-US" dirty="0"/>
              <a:pPr/>
              <a:t>25/04/18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andt eller fals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da-DK"/>
              <a:t>Klik for at redigere titeltypografien i masteren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da-DK"/>
              <a:t>Rediger teksttypografien i masteren</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teksttypografien i masteren</a:t>
            </a:r>
          </a:p>
        </p:txBody>
      </p:sp>
      <p:sp>
        <p:nvSpPr>
          <p:cNvPr id="4" name="Date Placeholder 3"/>
          <p:cNvSpPr>
            <a:spLocks noGrp="1"/>
          </p:cNvSpPr>
          <p:nvPr>
            <p:ph type="dt" sz="half" idx="10"/>
          </p:nvPr>
        </p:nvSpPr>
        <p:spPr/>
        <p:txBody>
          <a:bodyPr/>
          <a:lstStyle/>
          <a:p>
            <a:fld id="{B61BEF0D-F0BB-DE4B-95CE-6DB70DBA9567}" type="datetimeFigureOut">
              <a:rPr lang="en-US" dirty="0"/>
              <a:pPr/>
              <a:t>25/04/18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25/04/18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8" name="Title 1"/>
          <p:cNvSpPr>
            <a:spLocks noGrp="1"/>
          </p:cNvSpPr>
          <p:nvPr>
            <p:ph type="title"/>
          </p:nvPr>
        </p:nvSpPr>
        <p:spPr>
          <a:xfrm>
            <a:off x="685801" y="609600"/>
            <a:ext cx="10131425" cy="1456267"/>
          </a:xfrm>
        </p:spPr>
        <p:txBody>
          <a:bodyPr/>
          <a:lstStyle/>
          <a:p>
            <a:r>
              <a:rPr lang="da-DK"/>
              <a:t>Klik for at redigere titeltypografien i masteren</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25/04/18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nchor="ct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25/04/18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da-DK"/>
              <a:t>Klik for at redigere titeltypografien i masteren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teksttypografien i masteren</a:t>
            </a:r>
          </a:p>
        </p:txBody>
      </p:sp>
      <p:sp>
        <p:nvSpPr>
          <p:cNvPr id="4" name="Date Placeholder 3"/>
          <p:cNvSpPr>
            <a:spLocks noGrp="1"/>
          </p:cNvSpPr>
          <p:nvPr>
            <p:ph type="dt" sz="half" idx="10"/>
          </p:nvPr>
        </p:nvSpPr>
        <p:spPr/>
        <p:txBody>
          <a:bodyPr/>
          <a:lstStyle/>
          <a:p>
            <a:fld id="{B61BEF0D-F0BB-DE4B-95CE-6DB70DBA9567}" type="datetimeFigureOut">
              <a:rPr lang="en-US" dirty="0"/>
              <a:pPr/>
              <a:t>25/04/18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25/04/18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a:t>Klik for at redigere titeltypografien i masteren</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25/04/18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25/04/18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25/04/18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da-DK"/>
              <a:t>Klik for at redigere titeltypografien i masteren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teksttypografien i masteren</a:t>
            </a:r>
          </a:p>
        </p:txBody>
      </p:sp>
      <p:sp>
        <p:nvSpPr>
          <p:cNvPr id="5" name="Date Placeholder 4"/>
          <p:cNvSpPr>
            <a:spLocks noGrp="1"/>
          </p:cNvSpPr>
          <p:nvPr>
            <p:ph type="dt" sz="half" idx="10"/>
          </p:nvPr>
        </p:nvSpPr>
        <p:spPr/>
        <p:txBody>
          <a:bodyPr/>
          <a:lstStyle/>
          <a:p>
            <a:fld id="{B61BEF0D-F0BB-DE4B-95CE-6DB70DBA9567}" type="datetimeFigureOut">
              <a:rPr lang="en-US" dirty="0"/>
              <a:pPr/>
              <a:t>25/04/18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da-DK"/>
              <a:t>Klik for at redigere titeltypografien i masteren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teksttypografien i masteren</a:t>
            </a:r>
          </a:p>
        </p:txBody>
      </p:sp>
      <p:sp>
        <p:nvSpPr>
          <p:cNvPr id="5" name="Date Placeholder 4"/>
          <p:cNvSpPr>
            <a:spLocks noGrp="1"/>
          </p:cNvSpPr>
          <p:nvPr>
            <p:ph type="dt" sz="half" idx="10"/>
          </p:nvPr>
        </p:nvSpPr>
        <p:spPr/>
        <p:txBody>
          <a:bodyPr/>
          <a:lstStyle/>
          <a:p>
            <a:fld id="{B61BEF0D-F0BB-DE4B-95CE-6DB70DBA9567}" type="datetimeFigureOut">
              <a:rPr lang="en-US" dirty="0"/>
              <a:pPr/>
              <a:t>25/04/18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25/04/18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pcC7kPXmzyM&amp;feature=youtu.b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072EE83-E020-44CD-8824-648310F46163}"/>
              </a:ext>
            </a:extLst>
          </p:cNvPr>
          <p:cNvSpPr>
            <a:spLocks noGrp="1"/>
          </p:cNvSpPr>
          <p:nvPr>
            <p:ph type="ctrTitle"/>
          </p:nvPr>
        </p:nvSpPr>
        <p:spPr>
          <a:xfrm>
            <a:off x="1520456" y="659219"/>
            <a:ext cx="9639669" cy="3726512"/>
          </a:xfrm>
        </p:spPr>
        <p:txBody>
          <a:bodyPr>
            <a:normAutofit/>
          </a:bodyPr>
          <a:lstStyle/>
          <a:p>
            <a:r>
              <a:rPr lang="da-DK" sz="6600" dirty="0"/>
              <a:t>Nye eksamensformer i kultur- og samfundsfag</a:t>
            </a:r>
          </a:p>
        </p:txBody>
      </p:sp>
      <p:sp>
        <p:nvSpPr>
          <p:cNvPr id="3" name="Undertitel 2">
            <a:extLst>
              <a:ext uri="{FF2B5EF4-FFF2-40B4-BE49-F238E27FC236}">
                <a16:creationId xmlns:a16="http://schemas.microsoft.com/office/drawing/2014/main" xmlns="" id="{39094B22-C48B-4005-AF53-AFACB88CC48A}"/>
              </a:ext>
            </a:extLst>
          </p:cNvPr>
          <p:cNvSpPr>
            <a:spLocks noGrp="1"/>
          </p:cNvSpPr>
          <p:nvPr>
            <p:ph type="subTitle" idx="1"/>
          </p:nvPr>
        </p:nvSpPr>
        <p:spPr/>
        <p:txBody>
          <a:bodyPr>
            <a:normAutofit fontScale="92500" lnSpcReduction="10000"/>
          </a:bodyPr>
          <a:lstStyle/>
          <a:p>
            <a:r>
              <a:rPr lang="da-DK" dirty="0"/>
              <a:t>Gl. Hellerup Gymnasium</a:t>
            </a:r>
          </a:p>
          <a:p>
            <a:r>
              <a:rPr lang="da-DK" dirty="0"/>
              <a:t>18. April 2018</a:t>
            </a:r>
          </a:p>
          <a:p>
            <a:r>
              <a:rPr lang="da-DK" dirty="0"/>
              <a:t>Kirsten Falkesgaard Slot </a:t>
            </a:r>
          </a:p>
          <a:p>
            <a:r>
              <a:rPr lang="da-DK" dirty="0"/>
              <a:t>Svendborg Gymnasium</a:t>
            </a:r>
          </a:p>
        </p:txBody>
      </p:sp>
    </p:spTree>
    <p:extLst>
      <p:ext uri="{BB962C8B-B14F-4D97-AF65-F5344CB8AC3E}">
        <p14:creationId xmlns:p14="http://schemas.microsoft.com/office/powerpoint/2010/main" val="2350783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47D953F-AAED-4D35-8FAB-A028EB89858B}"/>
              </a:ext>
            </a:extLst>
          </p:cNvPr>
          <p:cNvSpPr>
            <a:spLocks noGrp="1"/>
          </p:cNvSpPr>
          <p:nvPr>
            <p:ph type="title"/>
          </p:nvPr>
        </p:nvSpPr>
        <p:spPr/>
        <p:txBody>
          <a:bodyPr/>
          <a:lstStyle/>
          <a:p>
            <a:r>
              <a:rPr lang="da-DK" dirty="0"/>
              <a:t>En note til vores materiale</a:t>
            </a:r>
          </a:p>
        </p:txBody>
      </p:sp>
      <p:graphicFrame>
        <p:nvGraphicFramePr>
          <p:cNvPr id="4" name="Pladsholder til indhold 3">
            <a:extLst>
              <a:ext uri="{FF2B5EF4-FFF2-40B4-BE49-F238E27FC236}">
                <a16:creationId xmlns:a16="http://schemas.microsoft.com/office/drawing/2014/main" xmlns="" id="{18F8B008-5774-4165-8EBB-6BD83F2E8402}"/>
              </a:ext>
            </a:extLst>
          </p:cNvPr>
          <p:cNvGraphicFramePr>
            <a:graphicFrameLocks noGrp="1"/>
          </p:cNvGraphicFramePr>
          <p:nvPr>
            <p:ph idx="1"/>
            <p:extLst>
              <p:ext uri="{D42A27DB-BD31-4B8C-83A1-F6EECF244321}">
                <p14:modId xmlns:p14="http://schemas.microsoft.com/office/powerpoint/2010/main" val="3933077827"/>
              </p:ext>
            </p:extLst>
          </p:nvPr>
        </p:nvGraphicFramePr>
        <p:xfrm>
          <a:off x="685800" y="2141538"/>
          <a:ext cx="10131426" cy="3587284"/>
        </p:xfrm>
        <a:graphic>
          <a:graphicData uri="http://schemas.openxmlformats.org/drawingml/2006/table">
            <a:tbl>
              <a:tblPr firstRow="1" bandRow="1">
                <a:tableStyleId>{F5AB1C69-6EDB-4FF4-983F-18BD219EF322}</a:tableStyleId>
              </a:tblPr>
              <a:tblGrid>
                <a:gridCol w="3377142">
                  <a:extLst>
                    <a:ext uri="{9D8B030D-6E8A-4147-A177-3AD203B41FA5}">
                      <a16:colId xmlns:a16="http://schemas.microsoft.com/office/drawing/2014/main" xmlns="" val="2777839228"/>
                    </a:ext>
                  </a:extLst>
                </a:gridCol>
                <a:gridCol w="3377142">
                  <a:extLst>
                    <a:ext uri="{9D8B030D-6E8A-4147-A177-3AD203B41FA5}">
                      <a16:colId xmlns:a16="http://schemas.microsoft.com/office/drawing/2014/main" xmlns="" val="3651738386"/>
                    </a:ext>
                  </a:extLst>
                </a:gridCol>
                <a:gridCol w="3377142">
                  <a:extLst>
                    <a:ext uri="{9D8B030D-6E8A-4147-A177-3AD203B41FA5}">
                      <a16:colId xmlns:a16="http://schemas.microsoft.com/office/drawing/2014/main" xmlns="" val="3928851048"/>
                    </a:ext>
                  </a:extLst>
                </a:gridCol>
              </a:tblGrid>
              <a:tr h="1026964">
                <a:tc>
                  <a:txBody>
                    <a:bodyPr/>
                    <a:lstStyle/>
                    <a:p>
                      <a:r>
                        <a:rPr lang="da-DK" dirty="0"/>
                        <a:t>Integration i Danmark</a:t>
                      </a:r>
                    </a:p>
                    <a:p>
                      <a:r>
                        <a:rPr lang="da-DK" dirty="0"/>
                        <a:t>(Flerfagligt forløb)</a:t>
                      </a:r>
                    </a:p>
                  </a:txBody>
                  <a:tcPr/>
                </a:tc>
                <a:tc>
                  <a:txBody>
                    <a:bodyPr/>
                    <a:lstStyle/>
                    <a:p>
                      <a:r>
                        <a:rPr lang="da-DK" dirty="0"/>
                        <a:t>Buddhisme</a:t>
                      </a:r>
                    </a:p>
                    <a:p>
                      <a:r>
                        <a:rPr lang="da-DK" dirty="0"/>
                        <a:t>(Enkeltfagligt forløb)</a:t>
                      </a:r>
                    </a:p>
                  </a:txBody>
                  <a:tcPr/>
                </a:tc>
                <a:tc>
                  <a:txBody>
                    <a:bodyPr/>
                    <a:lstStyle/>
                    <a:p>
                      <a:r>
                        <a:rPr lang="da-DK" dirty="0"/>
                        <a:t>Kristendom i Danmark – og USA</a:t>
                      </a:r>
                    </a:p>
                    <a:p>
                      <a:r>
                        <a:rPr lang="da-DK" dirty="0"/>
                        <a:t>(To-fagligt forløb </a:t>
                      </a:r>
                      <a:r>
                        <a:rPr lang="da-DK" dirty="0" err="1"/>
                        <a:t>rel</a:t>
                      </a:r>
                      <a:r>
                        <a:rPr lang="da-DK" dirty="0"/>
                        <a:t>/hi)</a:t>
                      </a:r>
                    </a:p>
                  </a:txBody>
                  <a:tcPr/>
                </a:tc>
                <a:extLst>
                  <a:ext uri="{0D108BD9-81ED-4DB2-BD59-A6C34878D82A}">
                    <a16:rowId xmlns:a16="http://schemas.microsoft.com/office/drawing/2014/main" xmlns="" val="1131948789"/>
                  </a:ext>
                </a:extLst>
              </a:tr>
              <a:tr h="2053431">
                <a:tc>
                  <a:txBody>
                    <a:bodyPr/>
                    <a:lstStyle/>
                    <a:p>
                      <a:endParaRPr lang="da-DK" dirty="0"/>
                    </a:p>
                    <a:p>
                      <a:r>
                        <a:rPr lang="da-DK" dirty="0"/>
                        <a:t>Med spørgsmål</a:t>
                      </a:r>
                    </a:p>
                  </a:txBody>
                  <a:tcPr/>
                </a:tc>
                <a:tc>
                  <a:txBody>
                    <a:bodyPr/>
                    <a:lstStyle/>
                    <a:p>
                      <a:endParaRPr lang="da-DK" dirty="0"/>
                    </a:p>
                    <a:p>
                      <a:r>
                        <a:rPr lang="da-DK" dirty="0"/>
                        <a:t>Uden spørgsmål</a:t>
                      </a:r>
                    </a:p>
                  </a:txBody>
                  <a:tcPr/>
                </a:tc>
                <a:tc>
                  <a:txBody>
                    <a:bodyPr/>
                    <a:lstStyle/>
                    <a:p>
                      <a:endParaRPr lang="da-DK" dirty="0"/>
                    </a:p>
                    <a:p>
                      <a:r>
                        <a:rPr lang="da-DK" dirty="0"/>
                        <a:t>Uden spørgsmål</a:t>
                      </a:r>
                    </a:p>
                    <a:p>
                      <a:endParaRPr lang="da-DK" dirty="0"/>
                    </a:p>
                    <a:p>
                      <a:r>
                        <a:rPr lang="da-DK" dirty="0">
                          <a:hlinkClick r:id="rId2"/>
                        </a:rPr>
                        <a:t>https://www.youtube.com/watch?v=pcC7kPXmzyM&amp;feature=youtu.be</a:t>
                      </a:r>
                      <a:endParaRPr lang="da-DK" dirty="0"/>
                    </a:p>
                    <a:p>
                      <a:endParaRPr lang="da-DK" dirty="0"/>
                    </a:p>
                    <a:p>
                      <a:endParaRPr lang="da-DK" dirty="0"/>
                    </a:p>
                  </a:txBody>
                  <a:tcPr/>
                </a:tc>
                <a:extLst>
                  <a:ext uri="{0D108BD9-81ED-4DB2-BD59-A6C34878D82A}">
                    <a16:rowId xmlns:a16="http://schemas.microsoft.com/office/drawing/2014/main" xmlns="" val="460605284"/>
                  </a:ext>
                </a:extLst>
              </a:tr>
            </a:tbl>
          </a:graphicData>
        </a:graphic>
      </p:graphicFrame>
    </p:spTree>
    <p:extLst>
      <p:ext uri="{BB962C8B-B14F-4D97-AF65-F5344CB8AC3E}">
        <p14:creationId xmlns:p14="http://schemas.microsoft.com/office/powerpoint/2010/main" val="903975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lede 2">
            <a:extLst>
              <a:ext uri="{FF2B5EF4-FFF2-40B4-BE49-F238E27FC236}">
                <a16:creationId xmlns:a16="http://schemas.microsoft.com/office/drawing/2014/main" xmlns="" id="{4FB81DE3-97D6-451C-A5D8-06DEA6AF40E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076893" y="408467"/>
            <a:ext cx="8038214" cy="5344558"/>
          </a:xfrm>
          <a:prstGeom prst="rect">
            <a:avLst/>
          </a:prstGeom>
        </p:spPr>
      </p:pic>
      <p:sp>
        <p:nvSpPr>
          <p:cNvPr id="4" name="Tekstfelt 3">
            <a:extLst>
              <a:ext uri="{FF2B5EF4-FFF2-40B4-BE49-F238E27FC236}">
                <a16:creationId xmlns:a16="http://schemas.microsoft.com/office/drawing/2014/main" xmlns="" id="{F7ECBB72-66DE-46E9-AA90-B20F1EB7A28E}"/>
              </a:ext>
            </a:extLst>
          </p:cNvPr>
          <p:cNvSpPr txBox="1"/>
          <p:nvPr/>
        </p:nvSpPr>
        <p:spPr>
          <a:xfrm>
            <a:off x="5411972" y="6080201"/>
            <a:ext cx="5401340" cy="369332"/>
          </a:xfrm>
          <a:prstGeom prst="rect">
            <a:avLst/>
          </a:prstGeom>
          <a:noFill/>
        </p:spPr>
        <p:txBody>
          <a:bodyPr wrap="square" rtlCol="0">
            <a:spAutoFit/>
          </a:bodyPr>
          <a:lstStyle/>
          <a:p>
            <a:r>
              <a:rPr lang="da-DK" dirty="0"/>
              <a:t>THE END</a:t>
            </a:r>
          </a:p>
        </p:txBody>
      </p:sp>
    </p:spTree>
    <p:extLst>
      <p:ext uri="{BB962C8B-B14F-4D97-AF65-F5344CB8AC3E}">
        <p14:creationId xmlns:p14="http://schemas.microsoft.com/office/powerpoint/2010/main" val="1114819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50001FE-58CD-4914-9A87-E49F2335083C}"/>
              </a:ext>
            </a:extLst>
          </p:cNvPr>
          <p:cNvSpPr>
            <a:spLocks noGrp="1"/>
          </p:cNvSpPr>
          <p:nvPr>
            <p:ph type="title"/>
          </p:nvPr>
        </p:nvSpPr>
        <p:spPr>
          <a:xfrm>
            <a:off x="451885" y="131135"/>
            <a:ext cx="10131425" cy="1456267"/>
          </a:xfrm>
        </p:spPr>
        <p:txBody>
          <a:bodyPr>
            <a:normAutofit/>
          </a:bodyPr>
          <a:lstStyle/>
          <a:p>
            <a:r>
              <a:rPr lang="da-DK" sz="4000" dirty="0"/>
              <a:t>Læreplan om eksamensformen  Religion C</a:t>
            </a:r>
          </a:p>
        </p:txBody>
      </p:sp>
      <p:sp>
        <p:nvSpPr>
          <p:cNvPr id="3" name="Pladsholder til indhold 2">
            <a:extLst>
              <a:ext uri="{FF2B5EF4-FFF2-40B4-BE49-F238E27FC236}">
                <a16:creationId xmlns:a16="http://schemas.microsoft.com/office/drawing/2014/main" xmlns="" id="{5FEC96EE-C20B-4DD3-839F-409708EE7261}"/>
              </a:ext>
            </a:extLst>
          </p:cNvPr>
          <p:cNvSpPr>
            <a:spLocks noGrp="1"/>
          </p:cNvSpPr>
          <p:nvPr>
            <p:ph idx="1"/>
          </p:nvPr>
        </p:nvSpPr>
        <p:spPr>
          <a:xfrm>
            <a:off x="1132369" y="1765005"/>
            <a:ext cx="10131425" cy="4547191"/>
          </a:xfrm>
        </p:spPr>
        <p:txBody>
          <a:bodyPr>
            <a:normAutofit fontScale="62500" lnSpcReduction="20000"/>
          </a:bodyPr>
          <a:lstStyle/>
          <a:p>
            <a:r>
              <a:rPr lang="da-DK" sz="4500" b="1" dirty="0"/>
              <a:t>4.2.3. Prøveform i religion C </a:t>
            </a:r>
            <a:endParaRPr lang="da-DK" sz="4500" dirty="0"/>
          </a:p>
          <a:p>
            <a:r>
              <a:rPr lang="da-DK" sz="4500" dirty="0"/>
              <a:t>Mundtlig prøve på baggrund af en opgave med ukendte spørgsmål og et ukendt bilagsmateriale. </a:t>
            </a:r>
          </a:p>
          <a:p>
            <a:r>
              <a:rPr lang="da-DK" sz="4500" dirty="0"/>
              <a:t>Opgaven har tilknytning til et af de i undervisningen gennemførte forløb. </a:t>
            </a:r>
          </a:p>
          <a:p>
            <a:r>
              <a:rPr lang="da-DK" sz="4500" dirty="0"/>
              <a:t>Opgaverne, der indgår som grundlag for prøven, skal tilsammen dække de relevante faglige mål og i al væsentlighed fagets kernestof. </a:t>
            </a:r>
          </a:p>
          <a:p>
            <a:r>
              <a:rPr lang="da-DK" sz="4500" dirty="0"/>
              <a:t>Der skal indgå opgaver fra mindst fire forløb, heraf mindst to flerfaglige forløb og mindst et enkeltfagligt forløb. Den enkelte opgave må anvendes højst tre gange på samme hold. </a:t>
            </a:r>
          </a:p>
          <a:p>
            <a:pPr marL="0" indent="0">
              <a:buNone/>
            </a:pPr>
            <a:endParaRPr lang="da-DK" dirty="0"/>
          </a:p>
        </p:txBody>
      </p:sp>
    </p:spTree>
    <p:extLst>
      <p:ext uri="{BB962C8B-B14F-4D97-AF65-F5344CB8AC3E}">
        <p14:creationId xmlns:p14="http://schemas.microsoft.com/office/powerpoint/2010/main" val="2637239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104EBA4-E929-40A0-9445-FE9845EDD6A5}"/>
              </a:ext>
            </a:extLst>
          </p:cNvPr>
          <p:cNvSpPr>
            <a:spLocks noGrp="1"/>
          </p:cNvSpPr>
          <p:nvPr>
            <p:ph type="title"/>
          </p:nvPr>
        </p:nvSpPr>
        <p:spPr>
          <a:xfrm>
            <a:off x="866555" y="173665"/>
            <a:ext cx="10131425" cy="1456267"/>
          </a:xfrm>
        </p:spPr>
        <p:txBody>
          <a:bodyPr/>
          <a:lstStyle/>
          <a:p>
            <a:r>
              <a:rPr lang="da-DK" dirty="0"/>
              <a:t>Læreplanen om materialet</a:t>
            </a:r>
          </a:p>
        </p:txBody>
      </p:sp>
      <p:sp>
        <p:nvSpPr>
          <p:cNvPr id="3" name="Pladsholder til indhold 2">
            <a:extLst>
              <a:ext uri="{FF2B5EF4-FFF2-40B4-BE49-F238E27FC236}">
                <a16:creationId xmlns:a16="http://schemas.microsoft.com/office/drawing/2014/main" xmlns="" id="{524D89A7-E188-4CAE-A887-796F8C297D51}"/>
              </a:ext>
            </a:extLst>
          </p:cNvPr>
          <p:cNvSpPr>
            <a:spLocks noGrp="1"/>
          </p:cNvSpPr>
          <p:nvPr>
            <p:ph idx="1"/>
          </p:nvPr>
        </p:nvSpPr>
        <p:spPr>
          <a:xfrm>
            <a:off x="685801" y="1629933"/>
            <a:ext cx="10131425" cy="4161268"/>
          </a:xfrm>
        </p:spPr>
        <p:txBody>
          <a:bodyPr>
            <a:normAutofit lnSpcReduction="10000"/>
          </a:bodyPr>
          <a:lstStyle/>
          <a:p>
            <a:r>
              <a:rPr lang="da-DK" sz="3200" dirty="0"/>
              <a:t>Opgaverne skal bestå af et tema med problemorienterede spørgsmål, der dækker de taksonomiske niveauer i faget, og et bilagsmateriale på 1½ til to normalsider a 2400 enheder (antal anslag inklusiv mellemrum). </a:t>
            </a:r>
          </a:p>
          <a:p>
            <a:r>
              <a:rPr lang="da-DK" sz="3200" dirty="0"/>
              <a:t>Hver opgave skal i videst muligt omfang indeholde forskelligartede materialer. Ved anvendelse af elektronisk mediemateriale som en del af bilagsmaterialet svarer fire til syv minutters afspilning til en normalside. </a:t>
            </a:r>
          </a:p>
          <a:p>
            <a:endParaRPr lang="da-DK" dirty="0"/>
          </a:p>
        </p:txBody>
      </p:sp>
    </p:spTree>
    <p:extLst>
      <p:ext uri="{BB962C8B-B14F-4D97-AF65-F5344CB8AC3E}">
        <p14:creationId xmlns:p14="http://schemas.microsoft.com/office/powerpoint/2010/main" val="275606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3BCC3EA-54C2-4097-BF31-4852767F2BA6}"/>
              </a:ext>
            </a:extLst>
          </p:cNvPr>
          <p:cNvSpPr>
            <a:spLocks noGrp="1"/>
          </p:cNvSpPr>
          <p:nvPr>
            <p:ph type="title"/>
          </p:nvPr>
        </p:nvSpPr>
        <p:spPr>
          <a:xfrm>
            <a:off x="792127" y="120503"/>
            <a:ext cx="10131425" cy="1456267"/>
          </a:xfrm>
        </p:spPr>
        <p:txBody>
          <a:bodyPr/>
          <a:lstStyle/>
          <a:p>
            <a:r>
              <a:rPr lang="da-DK" dirty="0"/>
              <a:t>En note til materialet!</a:t>
            </a:r>
          </a:p>
        </p:txBody>
      </p:sp>
      <p:sp>
        <p:nvSpPr>
          <p:cNvPr id="3" name="Pladsholder til indhold 2">
            <a:extLst>
              <a:ext uri="{FF2B5EF4-FFF2-40B4-BE49-F238E27FC236}">
                <a16:creationId xmlns:a16="http://schemas.microsoft.com/office/drawing/2014/main" xmlns="" id="{1242EABA-2A7F-4D02-BA9F-2D40D96E6A26}"/>
              </a:ext>
            </a:extLst>
          </p:cNvPr>
          <p:cNvSpPr>
            <a:spLocks noGrp="1"/>
          </p:cNvSpPr>
          <p:nvPr>
            <p:ph idx="1"/>
          </p:nvPr>
        </p:nvSpPr>
        <p:spPr/>
        <p:txBody>
          <a:bodyPr>
            <a:noAutofit/>
          </a:bodyPr>
          <a:lstStyle/>
          <a:p>
            <a:r>
              <a:rPr lang="da-DK" sz="3600" dirty="0"/>
              <a:t>Der anvendes statistisk materiale, historiske kilder, kanoniske religiøse tekster, ritualbeskrivelser, erfaringsbaserede tekster, teoretiserende og argumenterende tekster, avisartikler, cases, materiale fra internettet, spørgeskemaundersøgelser, interviews, videnskabelige artikler, film, billeder og genstande m.m. Endvidere oversigter, baggrundsstof, lærebogsmateriale og lignende. (vejledning s. 9)</a:t>
            </a:r>
          </a:p>
        </p:txBody>
      </p:sp>
    </p:spTree>
    <p:extLst>
      <p:ext uri="{BB962C8B-B14F-4D97-AF65-F5344CB8AC3E}">
        <p14:creationId xmlns:p14="http://schemas.microsoft.com/office/powerpoint/2010/main" val="1510394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CD9BF72-A371-42DF-899B-1674414547FF}"/>
              </a:ext>
            </a:extLst>
          </p:cNvPr>
          <p:cNvSpPr>
            <a:spLocks noGrp="1"/>
          </p:cNvSpPr>
          <p:nvPr>
            <p:ph type="title"/>
          </p:nvPr>
        </p:nvSpPr>
        <p:spPr>
          <a:xfrm>
            <a:off x="685801" y="173665"/>
            <a:ext cx="10131425" cy="1456267"/>
          </a:xfrm>
        </p:spPr>
        <p:txBody>
          <a:bodyPr/>
          <a:lstStyle/>
          <a:p>
            <a:r>
              <a:rPr lang="da-DK" dirty="0"/>
              <a:t>Læreplanen om Tiden</a:t>
            </a:r>
          </a:p>
        </p:txBody>
      </p:sp>
      <p:sp>
        <p:nvSpPr>
          <p:cNvPr id="3" name="Pladsholder til indhold 2">
            <a:extLst>
              <a:ext uri="{FF2B5EF4-FFF2-40B4-BE49-F238E27FC236}">
                <a16:creationId xmlns:a16="http://schemas.microsoft.com/office/drawing/2014/main" xmlns="" id="{880E3A28-7FA3-48DB-A6BD-735AF82C054D}"/>
              </a:ext>
            </a:extLst>
          </p:cNvPr>
          <p:cNvSpPr>
            <a:spLocks noGrp="1"/>
          </p:cNvSpPr>
          <p:nvPr>
            <p:ph idx="1"/>
          </p:nvPr>
        </p:nvSpPr>
        <p:spPr>
          <a:xfrm>
            <a:off x="685801" y="1307805"/>
            <a:ext cx="10131425" cy="4483395"/>
          </a:xfrm>
        </p:spPr>
        <p:txBody>
          <a:bodyPr>
            <a:normAutofit/>
          </a:bodyPr>
          <a:lstStyle/>
          <a:p>
            <a:r>
              <a:rPr lang="da-DK" sz="2800" dirty="0"/>
              <a:t>Eksaminationstiden er ca. 30 minutter. Der gives ca. 60 minutters forberedelsestid. Eksaminationen indledes med eksaminandens præsentation og former sig derefter som en samtale mellem eksaminand og eksaminator med udgangspunkt i opgaven. </a:t>
            </a:r>
          </a:p>
          <a:p>
            <a:r>
              <a:rPr lang="da-DK" sz="2000" dirty="0"/>
              <a:t>Vejledningen:</a:t>
            </a:r>
          </a:p>
          <a:p>
            <a:r>
              <a:rPr lang="da-DK" sz="2000" dirty="0"/>
              <a:t>I samtalen uddybes punkter fra den mundtlige fremlæggelse, og der kan kobles til relevante faglige perspektiver, som ikke er berørt. Der er god tid til den faglige samtale, således at flere faglige mål kan demonstreres, og den individuelle bedømmelse kan sikres. Censor kan stille uddybende spørgsmål til eksaminanden. </a:t>
            </a:r>
          </a:p>
          <a:p>
            <a:endParaRPr lang="da-DK" dirty="0"/>
          </a:p>
        </p:txBody>
      </p:sp>
    </p:spTree>
    <p:extLst>
      <p:ext uri="{BB962C8B-B14F-4D97-AF65-F5344CB8AC3E}">
        <p14:creationId xmlns:p14="http://schemas.microsoft.com/office/powerpoint/2010/main" val="1820827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869BA5D-ED2D-4290-9102-3943EB790496}"/>
              </a:ext>
            </a:extLst>
          </p:cNvPr>
          <p:cNvSpPr>
            <a:spLocks noGrp="1"/>
          </p:cNvSpPr>
          <p:nvPr>
            <p:ph type="title"/>
          </p:nvPr>
        </p:nvSpPr>
        <p:spPr/>
        <p:txBody>
          <a:bodyPr/>
          <a:lstStyle/>
          <a:p>
            <a:r>
              <a:rPr lang="da-DK" dirty="0"/>
              <a:t>Kultur- og samfundsfag – </a:t>
            </a:r>
            <a:br>
              <a:rPr lang="da-DK" dirty="0"/>
            </a:br>
            <a:r>
              <a:rPr lang="da-DK" dirty="0"/>
              <a:t>Det brede religionsfag</a:t>
            </a:r>
          </a:p>
        </p:txBody>
      </p:sp>
      <p:sp>
        <p:nvSpPr>
          <p:cNvPr id="3" name="Pladsholder til indhold 2">
            <a:extLst>
              <a:ext uri="{FF2B5EF4-FFF2-40B4-BE49-F238E27FC236}">
                <a16:creationId xmlns:a16="http://schemas.microsoft.com/office/drawing/2014/main" xmlns="" id="{7A8DC4EE-ABFF-4DF8-9C37-12A27E3B3BDA}"/>
              </a:ext>
            </a:extLst>
          </p:cNvPr>
          <p:cNvSpPr>
            <a:spLocks noGrp="1"/>
          </p:cNvSpPr>
          <p:nvPr>
            <p:ph idx="1"/>
          </p:nvPr>
        </p:nvSpPr>
        <p:spPr/>
        <p:txBody>
          <a:bodyPr>
            <a:normAutofit/>
          </a:bodyPr>
          <a:lstStyle/>
          <a:p>
            <a:r>
              <a:rPr lang="da-DK" sz="3600" dirty="0"/>
              <a:t>Man kan ikke forvente at den enkeltfaglige prøvning er ækvivalent til Religion C – STX</a:t>
            </a:r>
          </a:p>
          <a:p>
            <a:r>
              <a:rPr lang="da-DK" sz="3600" dirty="0"/>
              <a:t>Det brede religionsfag vs. det smalle -&gt; vægtning</a:t>
            </a:r>
          </a:p>
          <a:p>
            <a:r>
              <a:rPr lang="da-DK" sz="3600" dirty="0"/>
              <a:t>Datid &gt;&lt; nutid</a:t>
            </a:r>
          </a:p>
        </p:txBody>
      </p:sp>
    </p:spTree>
    <p:extLst>
      <p:ext uri="{BB962C8B-B14F-4D97-AF65-F5344CB8AC3E}">
        <p14:creationId xmlns:p14="http://schemas.microsoft.com/office/powerpoint/2010/main" val="4037441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A670B9C-154E-4715-B4DC-6F200BC2981E}"/>
              </a:ext>
            </a:extLst>
          </p:cNvPr>
          <p:cNvSpPr>
            <a:spLocks noGrp="1"/>
          </p:cNvSpPr>
          <p:nvPr>
            <p:ph type="title"/>
          </p:nvPr>
        </p:nvSpPr>
        <p:spPr/>
        <p:txBody>
          <a:bodyPr/>
          <a:lstStyle/>
          <a:p>
            <a:r>
              <a:rPr lang="da-DK" dirty="0"/>
              <a:t>Den flerfaglige eksamination – i overskrifter</a:t>
            </a:r>
          </a:p>
        </p:txBody>
      </p:sp>
      <p:sp>
        <p:nvSpPr>
          <p:cNvPr id="3" name="Pladsholder til indhold 2">
            <a:extLst>
              <a:ext uri="{FF2B5EF4-FFF2-40B4-BE49-F238E27FC236}">
                <a16:creationId xmlns:a16="http://schemas.microsoft.com/office/drawing/2014/main" xmlns="" id="{A07DCCC0-FCF0-4F50-8A27-EE18FD9CCFF3}"/>
              </a:ext>
            </a:extLst>
          </p:cNvPr>
          <p:cNvSpPr>
            <a:spLocks noGrp="1"/>
          </p:cNvSpPr>
          <p:nvPr>
            <p:ph idx="1"/>
          </p:nvPr>
        </p:nvSpPr>
        <p:spPr>
          <a:xfrm>
            <a:off x="685801" y="1786271"/>
            <a:ext cx="10131425" cy="4679844"/>
          </a:xfrm>
        </p:spPr>
        <p:txBody>
          <a:bodyPr>
            <a:noAutofit/>
          </a:bodyPr>
          <a:lstStyle/>
          <a:p>
            <a:r>
              <a:rPr lang="da-DK" sz="2800" dirty="0"/>
              <a:t>Opgaverne indeholder en overskrift, der angiver undervisningsforløbets titel, og et ukendt, varieret bilagsmateriale på seks til otte normalsider a 2400 enheder (antal anslag inklusiv mellemrum). </a:t>
            </a:r>
          </a:p>
          <a:p>
            <a:r>
              <a:rPr lang="da-DK" sz="2800" dirty="0"/>
              <a:t>Det varierede bilagsmateriale skal indeholde tekst, statistisk materiale og billedmateriale. Ved anvendelse af elektronisk mediemateriale som en del af bilagsmaterialet svarer fire til syv minutters afspilning til én normalside. </a:t>
            </a:r>
          </a:p>
          <a:p>
            <a:r>
              <a:rPr lang="da-DK" sz="2800" dirty="0"/>
              <a:t>Eksaminationstiden er ca. 30 minutter pr. elev. </a:t>
            </a:r>
          </a:p>
          <a:p>
            <a:endParaRPr lang="da-DK" sz="2400" i="1" dirty="0"/>
          </a:p>
        </p:txBody>
      </p:sp>
    </p:spTree>
    <p:extLst>
      <p:ext uri="{BB962C8B-B14F-4D97-AF65-F5344CB8AC3E}">
        <p14:creationId xmlns:p14="http://schemas.microsoft.com/office/powerpoint/2010/main" val="1487719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B71CB9F-F033-466C-96D2-D8F0764905A2}"/>
              </a:ext>
            </a:extLst>
          </p:cNvPr>
          <p:cNvSpPr>
            <a:spLocks noGrp="1"/>
          </p:cNvSpPr>
          <p:nvPr>
            <p:ph type="title"/>
          </p:nvPr>
        </p:nvSpPr>
        <p:spPr>
          <a:xfrm>
            <a:off x="685801" y="609601"/>
            <a:ext cx="10131425" cy="870856"/>
          </a:xfrm>
        </p:spPr>
        <p:txBody>
          <a:bodyPr>
            <a:normAutofit/>
          </a:bodyPr>
          <a:lstStyle/>
          <a:p>
            <a:r>
              <a:rPr lang="da-DK" dirty="0"/>
              <a:t>Det skriftlige produkt</a:t>
            </a:r>
          </a:p>
        </p:txBody>
      </p:sp>
      <p:sp>
        <p:nvSpPr>
          <p:cNvPr id="3" name="Pladsholder til indhold 2">
            <a:extLst>
              <a:ext uri="{FF2B5EF4-FFF2-40B4-BE49-F238E27FC236}">
                <a16:creationId xmlns:a16="http://schemas.microsoft.com/office/drawing/2014/main" xmlns="" id="{A8C6E557-E776-4414-8221-C380608C8766}"/>
              </a:ext>
            </a:extLst>
          </p:cNvPr>
          <p:cNvSpPr>
            <a:spLocks noGrp="1"/>
          </p:cNvSpPr>
          <p:nvPr>
            <p:ph idx="1"/>
          </p:nvPr>
        </p:nvSpPr>
        <p:spPr>
          <a:xfrm>
            <a:off x="685802" y="1480457"/>
            <a:ext cx="10131425" cy="5268686"/>
          </a:xfrm>
        </p:spPr>
        <p:txBody>
          <a:bodyPr>
            <a:normAutofit fontScale="32500" lnSpcReduction="20000"/>
          </a:bodyPr>
          <a:lstStyle/>
          <a:p>
            <a:pPr marL="0" indent="0">
              <a:buNone/>
            </a:pPr>
            <a:r>
              <a:rPr lang="da-DK" sz="7400" dirty="0"/>
              <a:t>Det skriftlige produkt skal have et omfang på to til fire sider og skal indeholde: </a:t>
            </a:r>
          </a:p>
          <a:p>
            <a:pPr marL="0" indent="0">
              <a:buNone/>
            </a:pPr>
            <a:r>
              <a:rPr lang="da-DK" sz="7400" dirty="0"/>
              <a:t>		̶ titel 		</a:t>
            </a:r>
          </a:p>
          <a:p>
            <a:pPr marL="0" indent="0">
              <a:buNone/>
            </a:pPr>
            <a:r>
              <a:rPr lang="da-DK" sz="7400" dirty="0"/>
              <a:t>		̶ en flerfaglig problemformulering </a:t>
            </a:r>
          </a:p>
          <a:p>
            <a:pPr marL="0" indent="0">
              <a:buNone/>
            </a:pPr>
            <a:endParaRPr lang="da-DK" sz="7400" dirty="0"/>
          </a:p>
          <a:p>
            <a:pPr marL="0" indent="0">
              <a:buNone/>
            </a:pPr>
            <a:r>
              <a:rPr lang="da-DK" sz="7400" dirty="0"/>
              <a:t>̶ oversigt over de problemstillinger, der er arbejdet med en behandling af problemstillingerne ud fra: </a:t>
            </a:r>
          </a:p>
          <a:p>
            <a:pPr marL="0" indent="0">
              <a:buNone/>
            </a:pPr>
            <a:r>
              <a:rPr lang="da-DK" sz="7400" dirty="0"/>
              <a:t>	a) den trukne opgaves bilag </a:t>
            </a:r>
          </a:p>
          <a:p>
            <a:pPr marL="0" indent="0">
              <a:buNone/>
            </a:pPr>
            <a:r>
              <a:rPr lang="da-DK" sz="7400" dirty="0"/>
              <a:t>	b) begreber og viden fra alle tre fag </a:t>
            </a:r>
          </a:p>
          <a:p>
            <a:pPr marL="0" indent="0">
              <a:buNone/>
            </a:pPr>
            <a:r>
              <a:rPr lang="da-DK" sz="7400" dirty="0"/>
              <a:t>	c) egen indsamlet empiri eller </a:t>
            </a:r>
            <a:r>
              <a:rPr lang="da-DK" sz="7400" dirty="0" err="1"/>
              <a:t>selvfundet</a:t>
            </a:r>
            <a:r>
              <a:rPr lang="da-DK" sz="7400" dirty="0"/>
              <a:t> supplerende fagligt materiale </a:t>
            </a:r>
          </a:p>
          <a:p>
            <a:pPr marL="0" indent="0">
              <a:buNone/>
            </a:pPr>
            <a:endParaRPr lang="da-DK" sz="7400" dirty="0"/>
          </a:p>
          <a:p>
            <a:pPr marL="0" indent="0">
              <a:buNone/>
            </a:pPr>
            <a:r>
              <a:rPr lang="da-DK" sz="7400" dirty="0"/>
              <a:t>	̶ en samlet konklusion på arbejdet med problemformuleringen. </a:t>
            </a:r>
          </a:p>
          <a:p>
            <a:endParaRPr lang="da-DK" sz="7400" dirty="0"/>
          </a:p>
        </p:txBody>
      </p:sp>
    </p:spTree>
    <p:extLst>
      <p:ext uri="{BB962C8B-B14F-4D97-AF65-F5344CB8AC3E}">
        <p14:creationId xmlns:p14="http://schemas.microsoft.com/office/powerpoint/2010/main" val="1834588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5B2B500-FA8D-437D-A608-BF8342F48F04}"/>
              </a:ext>
            </a:extLst>
          </p:cNvPr>
          <p:cNvSpPr>
            <a:spLocks noGrp="1"/>
          </p:cNvSpPr>
          <p:nvPr>
            <p:ph type="title"/>
          </p:nvPr>
        </p:nvSpPr>
        <p:spPr>
          <a:xfrm>
            <a:off x="685801" y="338666"/>
            <a:ext cx="10131425" cy="1456267"/>
          </a:xfrm>
        </p:spPr>
        <p:txBody>
          <a:bodyPr>
            <a:normAutofit/>
          </a:bodyPr>
          <a:lstStyle/>
          <a:p>
            <a:r>
              <a:rPr lang="da-DK" sz="4400" dirty="0">
                <a:latin typeface="Algerian" panose="04020705040A02060702" pitchFamily="82" charset="0"/>
              </a:rPr>
              <a:t>Workshop</a:t>
            </a:r>
          </a:p>
        </p:txBody>
      </p:sp>
      <p:sp>
        <p:nvSpPr>
          <p:cNvPr id="3" name="Pladsholder til indhold 2">
            <a:extLst>
              <a:ext uri="{FF2B5EF4-FFF2-40B4-BE49-F238E27FC236}">
                <a16:creationId xmlns:a16="http://schemas.microsoft.com/office/drawing/2014/main" xmlns="" id="{43B8FB98-0BED-416E-9D97-DC03A114B712}"/>
              </a:ext>
            </a:extLst>
          </p:cNvPr>
          <p:cNvSpPr>
            <a:spLocks noGrp="1"/>
          </p:cNvSpPr>
          <p:nvPr>
            <p:ph idx="1"/>
          </p:nvPr>
        </p:nvSpPr>
        <p:spPr>
          <a:xfrm>
            <a:off x="685801" y="1626781"/>
            <a:ext cx="10131425" cy="4164419"/>
          </a:xfrm>
        </p:spPr>
        <p:txBody>
          <a:bodyPr>
            <a:noAutofit/>
          </a:bodyPr>
          <a:lstStyle/>
          <a:p>
            <a:r>
              <a:rPr lang="da-DK" sz="3200" dirty="0"/>
              <a:t>Tanken: </a:t>
            </a:r>
          </a:p>
          <a:p>
            <a:r>
              <a:rPr lang="da-DK" sz="3200" dirty="0"/>
              <a:t>Grupper på 3</a:t>
            </a:r>
          </a:p>
          <a:p>
            <a:r>
              <a:rPr lang="da-DK" sz="3200" dirty="0"/>
              <a:t>Materialet: 3 x opgaver, 1 med spørgsmål, 2 uden</a:t>
            </a:r>
          </a:p>
          <a:p>
            <a:r>
              <a:rPr lang="da-DK" sz="3200" dirty="0"/>
              <a:t>Kopi af vejledningens eksempler til inspiration</a:t>
            </a:r>
          </a:p>
          <a:p>
            <a:r>
              <a:rPr lang="da-DK" sz="3200" dirty="0"/>
              <a:t>2 forskellige opgaver: </a:t>
            </a:r>
          </a:p>
          <a:p>
            <a:r>
              <a:rPr lang="da-DK" sz="3200" dirty="0"/>
              <a:t>Enten i kødet på vores materiale eller samtale om eget materiale.</a:t>
            </a:r>
          </a:p>
        </p:txBody>
      </p:sp>
    </p:spTree>
    <p:extLst>
      <p:ext uri="{BB962C8B-B14F-4D97-AF65-F5344CB8AC3E}">
        <p14:creationId xmlns:p14="http://schemas.microsoft.com/office/powerpoint/2010/main" val="36408095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mmelsk">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42E5908D-19A2-46FD-89FA-638B126129EF}"/>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TM03457452[[fn=Himmelsk]]</Template>
  <TotalTime>4323</TotalTime>
  <Words>1200</Words>
  <Application>Microsoft Macintosh PowerPoint</Application>
  <PresentationFormat>Brugerdefineret</PresentationFormat>
  <Paragraphs>91</Paragraphs>
  <Slides>11</Slides>
  <Notes>8</Notes>
  <HiddenSlides>0</HiddenSlides>
  <MMClips>0</MMClips>
  <ScaleCrop>false</ScaleCrop>
  <HeadingPairs>
    <vt:vector size="4" baseType="variant">
      <vt:variant>
        <vt:lpstr>Tema</vt:lpstr>
      </vt:variant>
      <vt:variant>
        <vt:i4>1</vt:i4>
      </vt:variant>
      <vt:variant>
        <vt:lpstr>Diastitler</vt:lpstr>
      </vt:variant>
      <vt:variant>
        <vt:i4>11</vt:i4>
      </vt:variant>
    </vt:vector>
  </HeadingPairs>
  <TitlesOfParts>
    <vt:vector size="12" baseType="lpstr">
      <vt:lpstr>Himmelsk</vt:lpstr>
      <vt:lpstr>Nye eksamensformer i kultur- og samfundsfag</vt:lpstr>
      <vt:lpstr>Læreplan om eksamensformen  Religion C</vt:lpstr>
      <vt:lpstr>Læreplanen om materialet</vt:lpstr>
      <vt:lpstr>En note til materialet!</vt:lpstr>
      <vt:lpstr>Læreplanen om Tiden</vt:lpstr>
      <vt:lpstr>Kultur- og samfundsfag –  Det brede religionsfag</vt:lpstr>
      <vt:lpstr>Den flerfaglige eksamination – i overskrifter</vt:lpstr>
      <vt:lpstr>Det skriftlige produkt</vt:lpstr>
      <vt:lpstr>Workshop</vt:lpstr>
      <vt:lpstr>En note til vores materiale</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Oplæg på FIP</dc:title>
  <dc:creator>Kirsten Falkesgaard Slot</dc:creator>
  <cp:lastModifiedBy>KVUC Admin</cp:lastModifiedBy>
  <cp:revision>12</cp:revision>
  <cp:lastPrinted>2018-04-16T13:44:26Z</cp:lastPrinted>
  <dcterms:created xsi:type="dcterms:W3CDTF">2018-03-15T07:48:25Z</dcterms:created>
  <dcterms:modified xsi:type="dcterms:W3CDTF">2018-04-25T09:32:11Z</dcterms:modified>
</cp:coreProperties>
</file>