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5" r:id="rId2"/>
  </p:sldMasterIdLst>
  <p:notesMasterIdLst>
    <p:notesMasterId r:id="rId18"/>
  </p:notesMasterIdLst>
  <p:handoutMasterIdLst>
    <p:handoutMasterId r:id="rId19"/>
  </p:handoutMasterIdLst>
  <p:sldIdLst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12" r:id="rId16"/>
    <p:sldId id="311" r:id="rId17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2" userDrawn="1">
          <p15:clr>
            <a:srgbClr val="A4A3A4"/>
          </p15:clr>
        </p15:guide>
        <p15:guide id="2" pos="7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ne Bohm" initials="S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000000"/>
    <a:srgbClr val="35E3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1" autoAdjust="0"/>
    <p:restoredTop sz="80431" autoAdjust="0"/>
  </p:normalViewPr>
  <p:slideViewPr>
    <p:cSldViewPr snapToGrid="0">
      <p:cViewPr>
        <p:scale>
          <a:sx n="81" d="100"/>
          <a:sy n="81" d="100"/>
        </p:scale>
        <p:origin x="-396" y="-72"/>
      </p:cViewPr>
      <p:guideLst>
        <p:guide orient="horz" pos="752"/>
        <p:guide pos="778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48" d="100"/>
          <a:sy n="148" d="100"/>
        </p:scale>
        <p:origin x="5160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B7208-92AD-E142-83DB-7C076C9FD3F2}" type="datetimeFigureOut">
              <a:rPr lang="da-DK" smtClean="0"/>
              <a:t>29-09-2019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4025-CFE5-0143-9E4A-6ECDDAA34B4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4059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6CDE4-60F1-4BBD-A57F-6F1F6E3D1200}" type="datetimeFigureOut">
              <a:rPr lang="da-DK" smtClean="0"/>
              <a:t>29-09-2019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E0795-81AF-489A-9A37-F3A7D904AD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15711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2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147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4121" y="813600"/>
            <a:ext cx="10366679" cy="902134"/>
          </a:xfrm>
        </p:spPr>
        <p:txBody>
          <a:bodyPr/>
          <a:lstStyle>
            <a:lvl1pPr>
              <a:defRPr sz="3600" b="0">
                <a:latin typeface="+mj-lt"/>
                <a:ea typeface="SegoeUIB" charset="0"/>
                <a:cs typeface="SegoeUIB" charset="0"/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2"/>
          <p:cNvSpPr>
            <a:spLocks noGrp="1"/>
          </p:cNvSpPr>
          <p:nvPr>
            <p:ph idx="1"/>
          </p:nvPr>
        </p:nvSpPr>
        <p:spPr>
          <a:xfrm>
            <a:off x="1219200" y="2063227"/>
            <a:ext cx="10361600" cy="4176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1pPr>
            <a:lvl2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2pPr>
            <a:lvl3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3pPr>
            <a:lvl4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4pPr>
            <a:lvl5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72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Opbyg gode rel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1" y="126000"/>
            <a:ext cx="11916717" cy="62692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xmlns="" id="{05F69DCC-FD46-574E-93C7-D82F35A61175}"/>
              </a:ext>
            </a:extLst>
          </p:cNvPr>
          <p:cNvSpPr txBox="1"/>
          <p:nvPr userDrawn="1"/>
        </p:nvSpPr>
        <p:spPr>
          <a:xfrm>
            <a:off x="13872117" y="-29216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Opbyg gode rel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1" y="126000"/>
            <a:ext cx="11916715" cy="626928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ksiseksemp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1" y="126000"/>
            <a:ext cx="11916715" cy="626928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dviklingsredsk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2" y="126000"/>
            <a:ext cx="11916715" cy="62692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n om klasseled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2" y="126000"/>
            <a:ext cx="11916708" cy="6269279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1" y="126000"/>
            <a:ext cx="11916716" cy="626928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487866" y="7242660"/>
            <a:ext cx="2224343" cy="1440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219200" y="7254319"/>
            <a:ext cx="7200000" cy="14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768001" y="7254000"/>
            <a:ext cx="44612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19825F-29BB-4732-BA9F-3E6DF890735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xmlns="" id="{A7712E63-504A-0D45-AE83-12908C0620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Klasseledelse G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1" y="126000"/>
            <a:ext cx="11916000" cy="659884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1"/>
            <a:ext cx="1461511" cy="20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d er klasseledels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01" y="126001"/>
            <a:ext cx="11916000" cy="6268907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d klasseledelse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85" y="126000"/>
            <a:ext cx="11916000" cy="6268908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d kendetegner god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83" y="126000"/>
            <a:ext cx="11916000" cy="626890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Etabler et læringsmiljø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83" y="126000"/>
            <a:ext cx="11916000" cy="626890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Etabler et læringsmiljø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83" y="126001"/>
            <a:ext cx="11916000" cy="6268907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Tilrettelæg god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83" y="126000"/>
            <a:ext cx="11916000" cy="626890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Tilrettelæg god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83" y="126000"/>
            <a:ext cx="11916000" cy="6268908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548" y="127732"/>
            <a:ext cx="11916000" cy="6272423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214121" y="813994"/>
            <a:ext cx="10670116" cy="902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19200" y="2063227"/>
            <a:ext cx="10361600" cy="4176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19200" y="6533084"/>
            <a:ext cx="7200000" cy="130909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8001" y="6533084"/>
            <a:ext cx="446120" cy="13090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192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 spc="0" baseline="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8096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074738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347788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19200" y="6534000"/>
            <a:ext cx="720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800" b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8001" y="6534000"/>
            <a:ext cx="44612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319825F-29BB-4732-BA9F-3E6DF890735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DD4E528C-E6AF-4866-8C57-80D39C07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400" y="720000"/>
            <a:ext cx="68544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277E9CD1-30CA-43A5-A1E1-D16EAB1D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400" y="2242800"/>
            <a:ext cx="6854400" cy="410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210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2" r:id="rId2"/>
    <p:sldLayoutId id="2147483703" r:id="rId3"/>
    <p:sldLayoutId id="2147483689" r:id="rId4"/>
    <p:sldLayoutId id="2147483698" r:id="rId5"/>
    <p:sldLayoutId id="2147483688" r:id="rId6"/>
    <p:sldLayoutId id="2147483697" r:id="rId7"/>
    <p:sldLayoutId id="2147483687" r:id="rId8"/>
    <p:sldLayoutId id="2147483699" r:id="rId9"/>
    <p:sldLayoutId id="2147483709" r:id="rId10"/>
    <p:sldLayoutId id="2147483710" r:id="rId11"/>
    <p:sldLayoutId id="2147483700" r:id="rId12"/>
    <p:sldLayoutId id="2147483708" r:id="rId13"/>
    <p:sldLayoutId id="2147483691" r:id="rId14"/>
    <p:sldLayoutId id="2147483701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93077" y="105509"/>
            <a:ext cx="572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/>
              <a:t>Powerpoint</a:t>
            </a:r>
            <a:r>
              <a:rPr lang="da-DK" sz="3200" dirty="0" smtClean="0"/>
              <a:t> (i PDF-format)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43736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4158B5F9-AF7C-E841-9B9D-F72AA204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A4C89DD9-0E58-5B49-8B41-01101F45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665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714C0D01-FB2E-B24D-95A0-3818A82B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6C1B47A1-BA52-EE4F-9AB8-4F793E87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389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8C175FC7-740C-B049-A44D-811A2CD5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925B8D86-58D3-244E-B841-63FD35C5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969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61316D13-5305-AD4B-AF40-832D15E9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D0727EED-0E74-E143-B13D-D143A62B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26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rial" charset="0"/>
                <a:ea typeface="Arial" charset="0"/>
                <a:cs typeface="Arial" charset="0"/>
              </a:rPr>
              <a:t>Denne slide er til egen brug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>
                <a:latin typeface="Arial" charset="0"/>
                <a:ea typeface="Arial" charset="0"/>
                <a:cs typeface="Arial" charset="0"/>
              </a:rPr>
              <a:t>I kan indsætte den tekst eller de billeder, I har brug for i jeres drøftelser </a:t>
            </a:r>
            <a:br>
              <a:rPr lang="da-DK">
                <a:latin typeface="Arial" charset="0"/>
                <a:ea typeface="Arial" charset="0"/>
                <a:cs typeface="Arial" charset="0"/>
              </a:rPr>
            </a:br>
            <a:r>
              <a:rPr lang="da-DK">
                <a:latin typeface="Arial" charset="0"/>
                <a:ea typeface="Arial" charset="0"/>
                <a:cs typeface="Arial" charset="0"/>
              </a:rPr>
              <a:t>af arbejdet med klasseledelse.</a:t>
            </a:r>
            <a:endParaRPr lang="da-DK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8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987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F61C03E0-247E-2D4F-A52D-D9AA5968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684554C0-FD45-ED40-BE8F-F62EE6D5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620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55FD96B9-64C7-FF46-BBB0-B0500C02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F5A7FCEE-159B-B042-A651-2CFFEE08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343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BF518D71-F720-A345-98CF-6799D3FF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5C471569-AD7A-EC46-85BE-274C2D16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870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B1FC73E7-E99A-E441-8549-47E3CDEF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70A9AF59-3AAB-B14C-A664-6084E041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02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3BC378E9-39AD-F349-B9FF-6561BEA4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62CF5BDD-BFE1-4749-9EB2-DCFC5BA2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899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9214E41D-00A6-9949-836D-C368ECF0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39FDE119-B147-7F44-A704-00210069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60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293B9E1D-AF22-7D48-8F8E-5FD1C973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1BB94D5D-2357-DD4B-A307-EB229D1F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967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xmlns="" id="{876ED98C-23CA-9F48-AA19-243EC6C2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Klasseledelse i gymnasiet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xmlns="" id="{1A3CDB07-5918-3A48-991F-F6B4CFA4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172074"/>
      </p:ext>
    </p:extLst>
  </p:cSld>
  <p:clrMapOvr>
    <a:masterClrMapping/>
  </p:clrMapOvr>
</p:sld>
</file>

<file path=ppt/theme/theme1.xml><?xml version="1.0" encoding="utf-8"?>
<a:theme xmlns:a="http://schemas.openxmlformats.org/drawingml/2006/main" name="Tekst_master">
  <a:themeElements>
    <a:clrScheme name="Brugerdefineret 10">
      <a:dk1>
        <a:srgbClr val="000000"/>
      </a:dk1>
      <a:lt1>
        <a:srgbClr val="FFFFFF"/>
      </a:lt1>
      <a:dk2>
        <a:srgbClr val="706F6F"/>
      </a:dk2>
      <a:lt2>
        <a:srgbClr val="E2E2E2"/>
      </a:lt2>
      <a:accent1>
        <a:srgbClr val="EA5045"/>
      </a:accent1>
      <a:accent2>
        <a:srgbClr val="AFAE82"/>
      </a:accent2>
      <a:accent3>
        <a:srgbClr val="80C2B2"/>
      </a:accent3>
      <a:accent4>
        <a:srgbClr val="EE6F5E"/>
      </a:accent4>
      <a:accent5>
        <a:srgbClr val="C1BF99"/>
      </a:accent5>
      <a:accent6>
        <a:srgbClr val="A0D3CA"/>
      </a:accent6>
      <a:hlink>
        <a:srgbClr val="5996D7"/>
      </a:hlink>
      <a:folHlink>
        <a:srgbClr val="6B59AB"/>
      </a:folHlink>
    </a:clrScheme>
    <a:fontScheme name="Viden 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iden om Uddannelsediff_PPT_EUD_KM1" id="{FD4DB30C-4DB3-4E17-A704-9521C8291E90}" vid="{339760E3-F6A4-4E2D-8B3B-A9210A5B5BCC}"/>
    </a:ext>
  </a:extLst>
</a:theme>
</file>

<file path=ppt/theme/theme2.xml><?xml version="1.0" encoding="utf-8"?>
<a:theme xmlns:a="http://schemas.openxmlformats.org/drawingml/2006/main" name="Undervisningsdifferentiering">
  <a:themeElements>
    <a:clrScheme name="Grøn-Rød Tema">
      <a:dk1>
        <a:srgbClr val="000000"/>
      </a:dk1>
      <a:lt1>
        <a:srgbClr val="FFFFFF"/>
      </a:lt1>
      <a:dk2>
        <a:srgbClr val="3A937A"/>
      </a:dk2>
      <a:lt2>
        <a:srgbClr val="AFD9CB"/>
      </a:lt2>
      <a:accent1>
        <a:srgbClr val="DF554B"/>
      </a:accent1>
      <a:accent2>
        <a:srgbClr val="000000"/>
      </a:accent2>
      <a:accent3>
        <a:srgbClr val="515151"/>
      </a:accent3>
      <a:accent4>
        <a:srgbClr val="919191"/>
      </a:accent4>
      <a:accent5>
        <a:srgbClr val="CACACA"/>
      </a:accent5>
      <a:accent6>
        <a:srgbClr val="000000"/>
      </a:accent6>
      <a:hlink>
        <a:srgbClr val="515151"/>
      </a:hlink>
      <a:folHlink>
        <a:srgbClr val="919191"/>
      </a:folHlink>
    </a:clrScheme>
    <a:fontScheme name="Viden 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iden om Uddannelsediff_PPT_EUD_KM1" id="{FD4DB30C-4DB3-4E17-A704-9521C8291E90}" vid="{15D51CFC-F086-4718-AF6B-7BE9401DA7F2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Viden om Uddannelsediff_PPT_EUD_KM1</Template>
  <TotalTime>224</TotalTime>
  <Words>83</Words>
  <Application>Microsoft Office PowerPoint</Application>
  <PresentationFormat>Brugerdefineret</PresentationFormat>
  <Paragraphs>31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15</vt:i4>
      </vt:variant>
    </vt:vector>
  </HeadingPairs>
  <TitlesOfParts>
    <vt:vector size="17" baseType="lpstr">
      <vt:lpstr>Tekst_master</vt:lpstr>
      <vt:lpstr>Undervisningsdifferentiering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Denne slide er til egen brug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Hong Quang Ha</cp:lastModifiedBy>
  <cp:revision>49</cp:revision>
  <cp:lastPrinted>2017-06-16T13:06:34Z</cp:lastPrinted>
  <dcterms:created xsi:type="dcterms:W3CDTF">2017-10-06T08:33:50Z</dcterms:created>
  <dcterms:modified xsi:type="dcterms:W3CDTF">2019-09-29T18:18:57Z</dcterms:modified>
</cp:coreProperties>
</file>