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4"/>
  </p:sldMasterIdLst>
  <p:notesMasterIdLst>
    <p:notesMasterId r:id="rId22"/>
  </p:notesMasterIdLst>
  <p:handoutMasterIdLst>
    <p:handoutMasterId r:id="rId23"/>
  </p:handoutMasterIdLst>
  <p:sldIdLst>
    <p:sldId id="256" r:id="rId5"/>
    <p:sldId id="257" r:id="rId6"/>
    <p:sldId id="271" r:id="rId7"/>
    <p:sldId id="270" r:id="rId8"/>
    <p:sldId id="278" r:id="rId9"/>
    <p:sldId id="277" r:id="rId10"/>
    <p:sldId id="258" r:id="rId11"/>
    <p:sldId id="269" r:id="rId12"/>
    <p:sldId id="259" r:id="rId13"/>
    <p:sldId id="272" r:id="rId14"/>
    <p:sldId id="274" r:id="rId15"/>
    <p:sldId id="260" r:id="rId16"/>
    <p:sldId id="266" r:id="rId17"/>
    <p:sldId id="263" r:id="rId18"/>
    <p:sldId id="262" r:id="rId19"/>
    <p:sldId id="275" r:id="rId20"/>
    <p:sldId id="268" r:id="rId21"/>
  </p:sldIdLst>
  <p:sldSz cx="12192000" cy="6858000"/>
  <p:notesSz cx="6858000" cy="9144000"/>
  <p:defaultTextStyle>
    <a:defPPr rtl="0">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Forfatter" initials="F" lastIdx="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632" autoAdjust="0"/>
    <p:restoredTop sz="94707"/>
  </p:normalViewPr>
  <p:slideViewPr>
    <p:cSldViewPr snapToGrid="0" showGuides="1">
      <p:cViewPr varScale="1">
        <p:scale>
          <a:sx n="100" d="100"/>
          <a:sy n="100" d="100"/>
        </p:scale>
        <p:origin x="440" y="160"/>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notesViewPr>
    <p:cSldViewPr snapToGrid="0" showGuides="1">
      <p:cViewPr varScale="1">
        <p:scale>
          <a:sx n="88" d="100"/>
          <a:sy n="88" d="100"/>
        </p:scale>
        <p:origin x="3774"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heme" Target="theme/theme1.xml"/></Relationships>
</file>

<file path=ppt/diagrams/_rels/data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png"/><Relationship Id="rId1" Type="http://schemas.openxmlformats.org/officeDocument/2006/relationships/image" Target="../media/image6.png"/><Relationship Id="rId4" Type="http://schemas.openxmlformats.org/officeDocument/2006/relationships/image" Target="../media/image9.jpg"/></Relationships>
</file>

<file path=ppt/diagrams/_rels/drawing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png"/><Relationship Id="rId1" Type="http://schemas.openxmlformats.org/officeDocument/2006/relationships/image" Target="../media/image6.png"/><Relationship Id="rId4" Type="http://schemas.openxmlformats.org/officeDocument/2006/relationships/image" Target="../media/image9.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7DC8E8D-49F8-4DD2-8E8D-8EE17437F9D2}"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da-DK"/>
        </a:p>
      </dgm:t>
    </dgm:pt>
    <dgm:pt modelId="{A47471F1-83EC-4B6D-9B2C-CBFD5A03F499}">
      <dgm:prSet phldrT="[Tekst]"/>
      <dgm:spPr/>
      <dgm:t>
        <a:bodyPr/>
        <a:lstStyle/>
        <a:p>
          <a:r>
            <a:rPr lang="da-DK" dirty="0"/>
            <a:t>Digital myndiggørelse</a:t>
          </a:r>
        </a:p>
      </dgm:t>
    </dgm:pt>
    <dgm:pt modelId="{08ED4D5C-0375-4A69-96CD-82B44C881AC4}" type="parTrans" cxnId="{1684D7FB-0C0E-41AE-9F58-74F974588653}">
      <dgm:prSet/>
      <dgm:spPr/>
      <dgm:t>
        <a:bodyPr/>
        <a:lstStyle/>
        <a:p>
          <a:endParaRPr lang="da-DK"/>
        </a:p>
      </dgm:t>
    </dgm:pt>
    <dgm:pt modelId="{AF90F68D-DB0A-4351-91C2-A337C9BAC21D}" type="sibTrans" cxnId="{1684D7FB-0C0E-41AE-9F58-74F974588653}">
      <dgm:prSet/>
      <dgm:spPr/>
      <dgm:t>
        <a:bodyPr/>
        <a:lstStyle/>
        <a:p>
          <a:endParaRPr lang="da-DK"/>
        </a:p>
      </dgm:t>
    </dgm:pt>
    <dgm:pt modelId="{D230D120-79BC-4ADF-8BE7-0797F0B2B036}">
      <dgm:prSet phldrT="[Tekst]"/>
      <dgm:spPr/>
      <dgm:t>
        <a:bodyPr/>
        <a:lstStyle/>
        <a:p>
          <a:r>
            <a:rPr lang="da-DK" dirty="0"/>
            <a:t>Kritisk, refleksiv og konstruktiv undersøgelse</a:t>
          </a:r>
        </a:p>
      </dgm:t>
    </dgm:pt>
    <dgm:pt modelId="{93F24F62-3EEF-418A-A142-C55B8635784E}" type="parTrans" cxnId="{DA54A215-4A21-4591-8572-831E093755C7}">
      <dgm:prSet/>
      <dgm:spPr/>
      <dgm:t>
        <a:bodyPr/>
        <a:lstStyle/>
        <a:p>
          <a:endParaRPr lang="da-DK"/>
        </a:p>
      </dgm:t>
    </dgm:pt>
    <dgm:pt modelId="{EC7C7168-1CFD-41D4-9758-D4A731FD3E4B}" type="sibTrans" cxnId="{DA54A215-4A21-4591-8572-831E093755C7}">
      <dgm:prSet/>
      <dgm:spPr/>
      <dgm:t>
        <a:bodyPr/>
        <a:lstStyle/>
        <a:p>
          <a:endParaRPr lang="da-DK"/>
        </a:p>
      </dgm:t>
    </dgm:pt>
    <dgm:pt modelId="{8D607125-8534-4FC1-8240-AC12F712A409}">
      <dgm:prSet phldrT="[Tekst]"/>
      <dgm:spPr/>
      <dgm:t>
        <a:bodyPr/>
        <a:lstStyle/>
        <a:p>
          <a:r>
            <a:rPr lang="da-DK" dirty="0"/>
            <a:t>Fokus på at beskrive og vurdere digitale genstande</a:t>
          </a:r>
        </a:p>
      </dgm:t>
    </dgm:pt>
    <dgm:pt modelId="{F8D09FA1-B88D-4929-BE37-05E66A210A55}" type="parTrans" cxnId="{D93A295A-285C-4832-A69C-D0EC9EBAB029}">
      <dgm:prSet/>
      <dgm:spPr/>
      <dgm:t>
        <a:bodyPr/>
        <a:lstStyle/>
        <a:p>
          <a:endParaRPr lang="da-DK"/>
        </a:p>
      </dgm:t>
    </dgm:pt>
    <dgm:pt modelId="{06E94312-2B0D-4E67-8D69-40FE185064B3}" type="sibTrans" cxnId="{D93A295A-285C-4832-A69C-D0EC9EBAB029}">
      <dgm:prSet/>
      <dgm:spPr/>
      <dgm:t>
        <a:bodyPr/>
        <a:lstStyle/>
        <a:p>
          <a:endParaRPr lang="da-DK"/>
        </a:p>
      </dgm:t>
    </dgm:pt>
    <dgm:pt modelId="{82D8462E-CA17-4BF2-890A-B4DFAD65A3B1}">
      <dgm:prSet phldrT="[Tekst]"/>
      <dgm:spPr/>
      <dgm:t>
        <a:bodyPr/>
        <a:lstStyle/>
        <a:p>
          <a:r>
            <a:rPr lang="da-DK" dirty="0"/>
            <a:t>Digital design og designprocesser</a:t>
          </a:r>
        </a:p>
      </dgm:t>
    </dgm:pt>
    <dgm:pt modelId="{B1B1D2E5-AAEB-46EF-9365-1656A78C57CA}" type="parTrans" cxnId="{DE7D4560-C057-4CD4-B7A2-3839478B75E7}">
      <dgm:prSet/>
      <dgm:spPr/>
      <dgm:t>
        <a:bodyPr/>
        <a:lstStyle/>
        <a:p>
          <a:endParaRPr lang="da-DK"/>
        </a:p>
      </dgm:t>
    </dgm:pt>
    <dgm:pt modelId="{2D44B7DF-0217-41F1-877D-B86301D78AF4}" type="sibTrans" cxnId="{DE7D4560-C057-4CD4-B7A2-3839478B75E7}">
      <dgm:prSet/>
      <dgm:spPr/>
      <dgm:t>
        <a:bodyPr/>
        <a:lstStyle/>
        <a:p>
          <a:endParaRPr lang="da-DK"/>
        </a:p>
      </dgm:t>
    </dgm:pt>
    <dgm:pt modelId="{B294064A-D6D5-49E3-AD96-A2E3E2EB983B}">
      <dgm:prSet phldrT="[Tekst]"/>
      <dgm:spPr/>
      <dgm:t>
        <a:bodyPr/>
        <a:lstStyle/>
        <a:p>
          <a:r>
            <a:rPr lang="da-DK" dirty="0"/>
            <a:t>Tilrettelægge og gennemføre iterative designprocesser</a:t>
          </a:r>
        </a:p>
      </dgm:t>
    </dgm:pt>
    <dgm:pt modelId="{010F1474-8292-4F6F-AE50-C639906A3E1F}" type="parTrans" cxnId="{63421F59-7CB9-48CE-A40A-8B0E5AC458E9}">
      <dgm:prSet/>
      <dgm:spPr/>
      <dgm:t>
        <a:bodyPr/>
        <a:lstStyle/>
        <a:p>
          <a:endParaRPr lang="da-DK"/>
        </a:p>
      </dgm:t>
    </dgm:pt>
    <dgm:pt modelId="{7CB2A66C-AA74-4D5A-AD7B-8234FDF678EF}" type="sibTrans" cxnId="{63421F59-7CB9-48CE-A40A-8B0E5AC458E9}">
      <dgm:prSet/>
      <dgm:spPr/>
      <dgm:t>
        <a:bodyPr/>
        <a:lstStyle/>
        <a:p>
          <a:endParaRPr lang="da-DK"/>
        </a:p>
      </dgm:t>
    </dgm:pt>
    <dgm:pt modelId="{BC531C91-8EE2-4283-AE9A-1DE1D125C53A}">
      <dgm:prSet phldrT="[Tekst]"/>
      <dgm:spPr/>
      <dgm:t>
        <a:bodyPr/>
        <a:lstStyle/>
        <a:p>
          <a:r>
            <a:rPr lang="da-DK" dirty="0"/>
            <a:t>Skabe digitale teknologier til fordel for individ, fællesskab og samfund</a:t>
          </a:r>
        </a:p>
      </dgm:t>
    </dgm:pt>
    <dgm:pt modelId="{2F5CC973-A51D-4277-AC75-07161E534AA8}" type="parTrans" cxnId="{C1AB3796-E57F-4272-8050-D31610596A5B}">
      <dgm:prSet/>
      <dgm:spPr/>
      <dgm:t>
        <a:bodyPr/>
        <a:lstStyle/>
        <a:p>
          <a:endParaRPr lang="da-DK"/>
        </a:p>
      </dgm:t>
    </dgm:pt>
    <dgm:pt modelId="{E3E8A4EE-B4B5-4DBC-89B7-E2EF01DBAF53}" type="sibTrans" cxnId="{C1AB3796-E57F-4272-8050-D31610596A5B}">
      <dgm:prSet/>
      <dgm:spPr/>
      <dgm:t>
        <a:bodyPr/>
        <a:lstStyle/>
        <a:p>
          <a:endParaRPr lang="da-DK"/>
        </a:p>
      </dgm:t>
    </dgm:pt>
    <dgm:pt modelId="{D45E7D34-A1FB-4B5B-9D03-ACD3E1EBDF24}">
      <dgm:prSet phldrT="[Tekst]"/>
      <dgm:spPr/>
      <dgm:t>
        <a:bodyPr/>
        <a:lstStyle/>
        <a:p>
          <a:r>
            <a:rPr lang="da-DK" dirty="0"/>
            <a:t>Computationel tankegang</a:t>
          </a:r>
        </a:p>
      </dgm:t>
    </dgm:pt>
    <dgm:pt modelId="{A60B3CD5-FD83-47CF-B368-5FCC16786990}" type="parTrans" cxnId="{8078D096-403A-4281-AEA2-68F7E5747F15}">
      <dgm:prSet/>
      <dgm:spPr/>
      <dgm:t>
        <a:bodyPr/>
        <a:lstStyle/>
        <a:p>
          <a:endParaRPr lang="da-DK"/>
        </a:p>
      </dgm:t>
    </dgm:pt>
    <dgm:pt modelId="{3BBF4482-423A-4D3A-A3A8-2E56B910487F}" type="sibTrans" cxnId="{8078D096-403A-4281-AEA2-68F7E5747F15}">
      <dgm:prSet/>
      <dgm:spPr/>
      <dgm:t>
        <a:bodyPr/>
        <a:lstStyle/>
        <a:p>
          <a:endParaRPr lang="da-DK"/>
        </a:p>
      </dgm:t>
    </dgm:pt>
    <dgm:pt modelId="{2BF9AD3A-75C7-4CD4-A36B-C20FC89A8C28}">
      <dgm:prSet phldrT="[Tekst]"/>
      <dgm:spPr/>
      <dgm:t>
        <a:bodyPr/>
        <a:lstStyle/>
        <a:p>
          <a:r>
            <a:rPr lang="da-DK" dirty="0"/>
            <a:t>Analyse, modellering og strukturering</a:t>
          </a:r>
        </a:p>
      </dgm:t>
    </dgm:pt>
    <dgm:pt modelId="{844E0388-7F46-4DE6-8591-D68D88B64249}" type="parTrans" cxnId="{13E2B0BE-5583-40F2-B2A3-9BB06030B006}">
      <dgm:prSet/>
      <dgm:spPr/>
      <dgm:t>
        <a:bodyPr/>
        <a:lstStyle/>
        <a:p>
          <a:endParaRPr lang="da-DK"/>
        </a:p>
      </dgm:t>
    </dgm:pt>
    <dgm:pt modelId="{4BF0EE66-7EDB-4105-9CA6-9A83EBD8D3B6}" type="sibTrans" cxnId="{13E2B0BE-5583-40F2-B2A3-9BB06030B006}">
      <dgm:prSet/>
      <dgm:spPr/>
      <dgm:t>
        <a:bodyPr/>
        <a:lstStyle/>
        <a:p>
          <a:endParaRPr lang="da-DK"/>
        </a:p>
      </dgm:t>
    </dgm:pt>
    <dgm:pt modelId="{A1C7BD2B-1627-407E-B1EB-E21E36534E69}">
      <dgm:prSet phldrT="[Tekst]"/>
      <dgm:spPr/>
      <dgm:t>
        <a:bodyPr/>
        <a:lstStyle/>
        <a:p>
          <a:r>
            <a:rPr lang="da-DK" dirty="0"/>
            <a:t>Dekomposition, mønstergenkendelse, abstraktion og algoritmer</a:t>
          </a:r>
        </a:p>
      </dgm:t>
    </dgm:pt>
    <dgm:pt modelId="{7D6A8366-C882-4B88-8BE0-156EEEE97C60}" type="parTrans" cxnId="{57681D29-1B78-4062-96BF-4A095A52E9E8}">
      <dgm:prSet/>
      <dgm:spPr/>
      <dgm:t>
        <a:bodyPr/>
        <a:lstStyle/>
        <a:p>
          <a:endParaRPr lang="da-DK"/>
        </a:p>
      </dgm:t>
    </dgm:pt>
    <dgm:pt modelId="{07DDB941-E614-406A-B742-83DF6BC51670}" type="sibTrans" cxnId="{57681D29-1B78-4062-96BF-4A095A52E9E8}">
      <dgm:prSet/>
      <dgm:spPr/>
      <dgm:t>
        <a:bodyPr/>
        <a:lstStyle/>
        <a:p>
          <a:endParaRPr lang="da-DK"/>
        </a:p>
      </dgm:t>
    </dgm:pt>
    <dgm:pt modelId="{D03B29CC-8809-48B7-8974-D2CBF0B20A5F}">
      <dgm:prSet phldrT="[Tekst]"/>
      <dgm:spPr/>
      <dgm:t>
        <a:bodyPr/>
        <a:lstStyle/>
        <a:p>
          <a:r>
            <a:rPr lang="da-DK" dirty="0"/>
            <a:t>Teknologisk handleevne</a:t>
          </a:r>
        </a:p>
      </dgm:t>
    </dgm:pt>
    <dgm:pt modelId="{4247EAB3-B6BC-4C51-9255-2DE925B44F45}" type="parTrans" cxnId="{490DB12D-2219-4403-80E5-05AE3E0951ED}">
      <dgm:prSet/>
      <dgm:spPr/>
      <dgm:t>
        <a:bodyPr/>
        <a:lstStyle/>
        <a:p>
          <a:endParaRPr lang="da-DK"/>
        </a:p>
      </dgm:t>
    </dgm:pt>
    <dgm:pt modelId="{8195C110-D2D4-45FE-AD7B-0F762D472589}" type="sibTrans" cxnId="{490DB12D-2219-4403-80E5-05AE3E0951ED}">
      <dgm:prSet/>
      <dgm:spPr/>
      <dgm:t>
        <a:bodyPr/>
        <a:lstStyle/>
        <a:p>
          <a:endParaRPr lang="da-DK"/>
        </a:p>
      </dgm:t>
    </dgm:pt>
    <dgm:pt modelId="{E9BC3A2C-18D9-4E39-A593-7EA8ADB61EC1}">
      <dgm:prSet phldrT="[Tekst]"/>
      <dgm:spPr/>
      <dgm:t>
        <a:bodyPr/>
        <a:lstStyle/>
        <a:p>
          <a:r>
            <a:rPr lang="da-DK" dirty="0"/>
            <a:t>Mestre computersystemer, digitale værktøjer samt programmering</a:t>
          </a:r>
        </a:p>
      </dgm:t>
    </dgm:pt>
    <dgm:pt modelId="{F71AE07C-7A3D-4105-BFB0-29B7111A4E6C}" type="parTrans" cxnId="{0EAA7AB7-F787-4EAB-9389-2C72C31A1FE9}">
      <dgm:prSet/>
      <dgm:spPr/>
      <dgm:t>
        <a:bodyPr/>
        <a:lstStyle/>
        <a:p>
          <a:endParaRPr lang="da-DK"/>
        </a:p>
      </dgm:t>
    </dgm:pt>
    <dgm:pt modelId="{283D4C26-BBB7-4E4F-BF1A-4FA1815AF7A3}" type="sibTrans" cxnId="{0EAA7AB7-F787-4EAB-9389-2C72C31A1FE9}">
      <dgm:prSet/>
      <dgm:spPr/>
      <dgm:t>
        <a:bodyPr/>
        <a:lstStyle/>
        <a:p>
          <a:endParaRPr lang="da-DK"/>
        </a:p>
      </dgm:t>
    </dgm:pt>
    <dgm:pt modelId="{C00CA79A-FF79-499E-91D4-69DE41DD6B2C}">
      <dgm:prSet phldrT="[Tekst]"/>
      <dgm:spPr/>
      <dgm:t>
        <a:bodyPr/>
        <a:lstStyle/>
        <a:p>
          <a:r>
            <a:rPr lang="da-DK" dirty="0"/>
            <a:t>Danne grundlag for til- og fravalg af digitale teknologier</a:t>
          </a:r>
        </a:p>
      </dgm:t>
    </dgm:pt>
    <dgm:pt modelId="{708FB8E1-6C88-4124-AFC8-49086EF02739}" type="parTrans" cxnId="{A6115CAB-DBED-4FC2-88C3-7AEDC620DB06}">
      <dgm:prSet/>
      <dgm:spPr/>
      <dgm:t>
        <a:bodyPr/>
        <a:lstStyle/>
        <a:p>
          <a:endParaRPr lang="da-DK"/>
        </a:p>
      </dgm:t>
    </dgm:pt>
    <dgm:pt modelId="{760887C0-3A11-4892-9549-FE84D9F16744}" type="sibTrans" cxnId="{A6115CAB-DBED-4FC2-88C3-7AEDC620DB06}">
      <dgm:prSet/>
      <dgm:spPr/>
      <dgm:t>
        <a:bodyPr/>
        <a:lstStyle/>
        <a:p>
          <a:endParaRPr lang="da-DK"/>
        </a:p>
      </dgm:t>
    </dgm:pt>
    <dgm:pt modelId="{3EBCE0E1-DDD6-4D83-A6A3-41152564945F}" type="pres">
      <dgm:prSet presAssocID="{47DC8E8D-49F8-4DD2-8E8D-8EE17437F9D2}" presName="linear" presStyleCnt="0">
        <dgm:presLayoutVars>
          <dgm:dir/>
          <dgm:resizeHandles val="exact"/>
        </dgm:presLayoutVars>
      </dgm:prSet>
      <dgm:spPr/>
    </dgm:pt>
    <dgm:pt modelId="{6DF5AA69-6B2B-4795-9601-D788952073E0}" type="pres">
      <dgm:prSet presAssocID="{A47471F1-83EC-4B6D-9B2C-CBFD5A03F499}" presName="comp" presStyleCnt="0"/>
      <dgm:spPr/>
    </dgm:pt>
    <dgm:pt modelId="{F0DA3E85-E002-48FD-A22F-30FA7D29A09D}" type="pres">
      <dgm:prSet presAssocID="{A47471F1-83EC-4B6D-9B2C-CBFD5A03F499}" presName="box" presStyleLbl="node1" presStyleIdx="0" presStyleCnt="4"/>
      <dgm:spPr/>
    </dgm:pt>
    <dgm:pt modelId="{3F82FCBB-5E81-4AF2-B65E-BB463DC46EED}" type="pres">
      <dgm:prSet presAssocID="{A47471F1-83EC-4B6D-9B2C-CBFD5A03F499}" presName="img" presStyleLbl="fgImgPlace1" presStyleIdx="0" presStyleCnt="4"/>
      <dgm:spPr>
        <a:blipFill>
          <a:blip xmlns:r="http://schemas.openxmlformats.org/officeDocument/2006/relationships" r:embed="rId1">
            <a:extLst>
              <a:ext uri="{28A0092B-C50C-407E-A947-70E740481C1C}">
                <a14:useLocalDpi xmlns:a14="http://schemas.microsoft.com/office/drawing/2010/main" val="0"/>
              </a:ext>
            </a:extLst>
          </a:blip>
          <a:srcRect/>
          <a:stretch>
            <a:fillRect t="-12000" b="-12000"/>
          </a:stretch>
        </a:blipFill>
      </dgm:spPr>
    </dgm:pt>
    <dgm:pt modelId="{A3D4C474-E034-4590-9742-1B7838FC409F}" type="pres">
      <dgm:prSet presAssocID="{A47471F1-83EC-4B6D-9B2C-CBFD5A03F499}" presName="text" presStyleLbl="node1" presStyleIdx="0" presStyleCnt="4">
        <dgm:presLayoutVars>
          <dgm:bulletEnabled val="1"/>
        </dgm:presLayoutVars>
      </dgm:prSet>
      <dgm:spPr/>
    </dgm:pt>
    <dgm:pt modelId="{84C113D3-A2E6-4DF6-9569-8107E6567F81}" type="pres">
      <dgm:prSet presAssocID="{AF90F68D-DB0A-4351-91C2-A337C9BAC21D}" presName="spacer" presStyleCnt="0"/>
      <dgm:spPr/>
    </dgm:pt>
    <dgm:pt modelId="{CCA9812E-7AFB-4819-BE74-21BF20E022DC}" type="pres">
      <dgm:prSet presAssocID="{82D8462E-CA17-4BF2-890A-B4DFAD65A3B1}" presName="comp" presStyleCnt="0"/>
      <dgm:spPr/>
    </dgm:pt>
    <dgm:pt modelId="{148CC67B-D8D6-477B-9264-192C67582D08}" type="pres">
      <dgm:prSet presAssocID="{82D8462E-CA17-4BF2-890A-B4DFAD65A3B1}" presName="box" presStyleLbl="node1" presStyleIdx="1" presStyleCnt="4"/>
      <dgm:spPr/>
    </dgm:pt>
    <dgm:pt modelId="{45F09771-8A16-4D06-9232-BE092FAE5EF0}" type="pres">
      <dgm:prSet presAssocID="{82D8462E-CA17-4BF2-890A-B4DFAD65A3B1}" presName="img" presStyleLbl="fgImgPlace1" presStyleIdx="1" presStyleCnt="4"/>
      <dgm:spPr>
        <a:blipFill>
          <a:blip xmlns:r="http://schemas.openxmlformats.org/officeDocument/2006/relationships" r:embed="rId2">
            <a:extLst>
              <a:ext uri="{28A0092B-C50C-407E-A947-70E740481C1C}">
                <a14:useLocalDpi xmlns:a14="http://schemas.microsoft.com/office/drawing/2010/main" val="0"/>
              </a:ext>
            </a:extLst>
          </a:blip>
          <a:srcRect/>
          <a:stretch>
            <a:fillRect t="-2000" b="-2000"/>
          </a:stretch>
        </a:blipFill>
      </dgm:spPr>
    </dgm:pt>
    <dgm:pt modelId="{3F36E107-E9A7-4CF9-9807-3D5B45685274}" type="pres">
      <dgm:prSet presAssocID="{82D8462E-CA17-4BF2-890A-B4DFAD65A3B1}" presName="text" presStyleLbl="node1" presStyleIdx="1" presStyleCnt="4">
        <dgm:presLayoutVars>
          <dgm:bulletEnabled val="1"/>
        </dgm:presLayoutVars>
      </dgm:prSet>
      <dgm:spPr/>
    </dgm:pt>
    <dgm:pt modelId="{1A97484A-62B8-432F-A5DE-AADAF98EE7F7}" type="pres">
      <dgm:prSet presAssocID="{2D44B7DF-0217-41F1-877D-B86301D78AF4}" presName="spacer" presStyleCnt="0"/>
      <dgm:spPr/>
    </dgm:pt>
    <dgm:pt modelId="{B1804BF2-441A-44B5-890A-2E3985D46984}" type="pres">
      <dgm:prSet presAssocID="{D45E7D34-A1FB-4B5B-9D03-ACD3E1EBDF24}" presName="comp" presStyleCnt="0"/>
      <dgm:spPr/>
    </dgm:pt>
    <dgm:pt modelId="{1D82473D-DC98-4595-9357-5D2AE65467DC}" type="pres">
      <dgm:prSet presAssocID="{D45E7D34-A1FB-4B5B-9D03-ACD3E1EBDF24}" presName="box" presStyleLbl="node1" presStyleIdx="2" presStyleCnt="4"/>
      <dgm:spPr/>
    </dgm:pt>
    <dgm:pt modelId="{26720C53-1219-4BA6-B49C-8BEFCE72B9E7}" type="pres">
      <dgm:prSet presAssocID="{D45E7D34-A1FB-4B5B-9D03-ACD3E1EBDF24}" presName="img" presStyleLbl="fgImgPlace1" presStyleIdx="2" presStyleCnt="4"/>
      <dgm:spPr>
        <a:blipFill>
          <a:blip xmlns:r="http://schemas.openxmlformats.org/officeDocument/2006/relationships" r:embed="rId3">
            <a:extLst>
              <a:ext uri="{28A0092B-C50C-407E-A947-70E740481C1C}">
                <a14:useLocalDpi xmlns:a14="http://schemas.microsoft.com/office/drawing/2010/main" val="0"/>
              </a:ext>
            </a:extLst>
          </a:blip>
          <a:srcRect/>
          <a:stretch>
            <a:fillRect t="-38000" b="-38000"/>
          </a:stretch>
        </a:blipFill>
      </dgm:spPr>
    </dgm:pt>
    <dgm:pt modelId="{191AB663-9BDC-40D0-94F8-E6A368053EEE}" type="pres">
      <dgm:prSet presAssocID="{D45E7D34-A1FB-4B5B-9D03-ACD3E1EBDF24}" presName="text" presStyleLbl="node1" presStyleIdx="2" presStyleCnt="4">
        <dgm:presLayoutVars>
          <dgm:bulletEnabled val="1"/>
        </dgm:presLayoutVars>
      </dgm:prSet>
      <dgm:spPr/>
    </dgm:pt>
    <dgm:pt modelId="{4470AF55-A7CF-4371-9F52-8C0D3FE413FB}" type="pres">
      <dgm:prSet presAssocID="{3BBF4482-423A-4D3A-A3A8-2E56B910487F}" presName="spacer" presStyleCnt="0"/>
      <dgm:spPr/>
    </dgm:pt>
    <dgm:pt modelId="{EEA0BA89-83EC-451E-8179-486C2208C091}" type="pres">
      <dgm:prSet presAssocID="{D03B29CC-8809-48B7-8974-D2CBF0B20A5F}" presName="comp" presStyleCnt="0"/>
      <dgm:spPr/>
    </dgm:pt>
    <dgm:pt modelId="{4D25293F-4ABB-45A1-879F-40C872E5FE4C}" type="pres">
      <dgm:prSet presAssocID="{D03B29CC-8809-48B7-8974-D2CBF0B20A5F}" presName="box" presStyleLbl="node1" presStyleIdx="3" presStyleCnt="4"/>
      <dgm:spPr/>
    </dgm:pt>
    <dgm:pt modelId="{D851B045-8CD1-416A-AFB2-AEF290E18E07}" type="pres">
      <dgm:prSet presAssocID="{D03B29CC-8809-48B7-8974-D2CBF0B20A5F}" presName="img" presStyleLbl="fgImgPlace1" presStyleIdx="3" presStyleCnt="4"/>
      <dgm:spPr>
        <a:blipFill>
          <a:blip xmlns:r="http://schemas.openxmlformats.org/officeDocument/2006/relationships" r:embed="rId4">
            <a:extLst>
              <a:ext uri="{28A0092B-C50C-407E-A947-70E740481C1C}">
                <a14:useLocalDpi xmlns:a14="http://schemas.microsoft.com/office/drawing/2010/main" val="0"/>
              </a:ext>
            </a:extLst>
          </a:blip>
          <a:srcRect/>
          <a:stretch>
            <a:fillRect t="-19000" b="-19000"/>
          </a:stretch>
        </a:blipFill>
      </dgm:spPr>
    </dgm:pt>
    <dgm:pt modelId="{BFBB8F7B-D03A-4EBB-AD87-2EE06DDFC7D3}" type="pres">
      <dgm:prSet presAssocID="{D03B29CC-8809-48B7-8974-D2CBF0B20A5F}" presName="text" presStyleLbl="node1" presStyleIdx="3" presStyleCnt="4">
        <dgm:presLayoutVars>
          <dgm:bulletEnabled val="1"/>
        </dgm:presLayoutVars>
      </dgm:prSet>
      <dgm:spPr/>
    </dgm:pt>
  </dgm:ptLst>
  <dgm:cxnLst>
    <dgm:cxn modelId="{97F3790A-2A08-4F82-8642-B6EB37F0AF28}" type="presOf" srcId="{8D607125-8534-4FC1-8240-AC12F712A409}" destId="{F0DA3E85-E002-48FD-A22F-30FA7D29A09D}" srcOrd="0" destOrd="2" presId="urn:microsoft.com/office/officeart/2005/8/layout/vList4"/>
    <dgm:cxn modelId="{BAA8A10C-521B-4701-86E7-214BA0666E0E}" type="presOf" srcId="{E9BC3A2C-18D9-4E39-A593-7EA8ADB61EC1}" destId="{4D25293F-4ABB-45A1-879F-40C872E5FE4C}" srcOrd="0" destOrd="1" presId="urn:microsoft.com/office/officeart/2005/8/layout/vList4"/>
    <dgm:cxn modelId="{9E3B900D-1253-4C7C-B953-C06CA616E21E}" type="presOf" srcId="{D45E7D34-A1FB-4B5B-9D03-ACD3E1EBDF24}" destId="{191AB663-9BDC-40D0-94F8-E6A368053EEE}" srcOrd="1" destOrd="0" presId="urn:microsoft.com/office/officeart/2005/8/layout/vList4"/>
    <dgm:cxn modelId="{56B5DD0F-C2EF-48C2-BCE1-0C59F6705F2D}" type="presOf" srcId="{2BF9AD3A-75C7-4CD4-A36B-C20FC89A8C28}" destId="{1D82473D-DC98-4595-9357-5D2AE65467DC}" srcOrd="0" destOrd="1" presId="urn:microsoft.com/office/officeart/2005/8/layout/vList4"/>
    <dgm:cxn modelId="{2478F813-D1DE-45F6-94BC-711876389467}" type="presOf" srcId="{C00CA79A-FF79-499E-91D4-69DE41DD6B2C}" destId="{4D25293F-4ABB-45A1-879F-40C872E5FE4C}" srcOrd="0" destOrd="2" presId="urn:microsoft.com/office/officeart/2005/8/layout/vList4"/>
    <dgm:cxn modelId="{DA54A215-4A21-4591-8572-831E093755C7}" srcId="{A47471F1-83EC-4B6D-9B2C-CBFD5A03F499}" destId="{D230D120-79BC-4ADF-8BE7-0797F0B2B036}" srcOrd="0" destOrd="0" parTransId="{93F24F62-3EEF-418A-A142-C55B8635784E}" sibTransId="{EC7C7168-1CFD-41D4-9758-D4A731FD3E4B}"/>
    <dgm:cxn modelId="{BD6C0A1A-4102-4BD5-8ED1-89D66CF89BCD}" type="presOf" srcId="{A1C7BD2B-1627-407E-B1EB-E21E36534E69}" destId="{1D82473D-DC98-4595-9357-5D2AE65467DC}" srcOrd="0" destOrd="2" presId="urn:microsoft.com/office/officeart/2005/8/layout/vList4"/>
    <dgm:cxn modelId="{CC36C61A-69A2-49A1-9498-FCF2B59EADED}" type="presOf" srcId="{D03B29CC-8809-48B7-8974-D2CBF0B20A5F}" destId="{BFBB8F7B-D03A-4EBB-AD87-2EE06DDFC7D3}" srcOrd="1" destOrd="0" presId="urn:microsoft.com/office/officeart/2005/8/layout/vList4"/>
    <dgm:cxn modelId="{A557EA1D-B54D-49C4-8227-7614F146CF82}" type="presOf" srcId="{BC531C91-8EE2-4283-AE9A-1DE1D125C53A}" destId="{148CC67B-D8D6-477B-9264-192C67582D08}" srcOrd="0" destOrd="2" presId="urn:microsoft.com/office/officeart/2005/8/layout/vList4"/>
    <dgm:cxn modelId="{6DD8EB1F-6AE9-48F7-9EDD-37E49C265008}" type="presOf" srcId="{2BF9AD3A-75C7-4CD4-A36B-C20FC89A8C28}" destId="{191AB663-9BDC-40D0-94F8-E6A368053EEE}" srcOrd="1" destOrd="1" presId="urn:microsoft.com/office/officeart/2005/8/layout/vList4"/>
    <dgm:cxn modelId="{57681D29-1B78-4062-96BF-4A095A52E9E8}" srcId="{D45E7D34-A1FB-4B5B-9D03-ACD3E1EBDF24}" destId="{A1C7BD2B-1627-407E-B1EB-E21E36534E69}" srcOrd="1" destOrd="0" parTransId="{7D6A8366-C882-4B88-8BE0-156EEEE97C60}" sibTransId="{07DDB941-E614-406A-B742-83DF6BC51670}"/>
    <dgm:cxn modelId="{490DB12D-2219-4403-80E5-05AE3E0951ED}" srcId="{47DC8E8D-49F8-4DD2-8E8D-8EE17437F9D2}" destId="{D03B29CC-8809-48B7-8974-D2CBF0B20A5F}" srcOrd="3" destOrd="0" parTransId="{4247EAB3-B6BC-4C51-9255-2DE925B44F45}" sibTransId="{8195C110-D2D4-45FE-AD7B-0F762D472589}"/>
    <dgm:cxn modelId="{39E9452F-97BF-4509-9796-F1C7A567D7BD}" type="presOf" srcId="{BC531C91-8EE2-4283-AE9A-1DE1D125C53A}" destId="{3F36E107-E9A7-4CF9-9807-3D5B45685274}" srcOrd="1" destOrd="2" presId="urn:microsoft.com/office/officeart/2005/8/layout/vList4"/>
    <dgm:cxn modelId="{5DBE9646-63E4-4CD9-89EC-A90B07212988}" type="presOf" srcId="{E9BC3A2C-18D9-4E39-A593-7EA8ADB61EC1}" destId="{BFBB8F7B-D03A-4EBB-AD87-2EE06DDFC7D3}" srcOrd="1" destOrd="1" presId="urn:microsoft.com/office/officeart/2005/8/layout/vList4"/>
    <dgm:cxn modelId="{F69F084A-53A9-4098-A777-87464B2233EC}" type="presOf" srcId="{B294064A-D6D5-49E3-AD96-A2E3E2EB983B}" destId="{148CC67B-D8D6-477B-9264-192C67582D08}" srcOrd="0" destOrd="1" presId="urn:microsoft.com/office/officeart/2005/8/layout/vList4"/>
    <dgm:cxn modelId="{63421F59-7CB9-48CE-A40A-8B0E5AC458E9}" srcId="{82D8462E-CA17-4BF2-890A-B4DFAD65A3B1}" destId="{B294064A-D6D5-49E3-AD96-A2E3E2EB983B}" srcOrd="0" destOrd="0" parTransId="{010F1474-8292-4F6F-AE50-C639906A3E1F}" sibTransId="{7CB2A66C-AA74-4D5A-AD7B-8234FDF678EF}"/>
    <dgm:cxn modelId="{D93A295A-285C-4832-A69C-D0EC9EBAB029}" srcId="{A47471F1-83EC-4B6D-9B2C-CBFD5A03F499}" destId="{8D607125-8534-4FC1-8240-AC12F712A409}" srcOrd="1" destOrd="0" parTransId="{F8D09FA1-B88D-4929-BE37-05E66A210A55}" sibTransId="{06E94312-2B0D-4E67-8D69-40FE185064B3}"/>
    <dgm:cxn modelId="{DE7D4560-C057-4CD4-B7A2-3839478B75E7}" srcId="{47DC8E8D-49F8-4DD2-8E8D-8EE17437F9D2}" destId="{82D8462E-CA17-4BF2-890A-B4DFAD65A3B1}" srcOrd="1" destOrd="0" parTransId="{B1B1D2E5-AAEB-46EF-9365-1656A78C57CA}" sibTransId="{2D44B7DF-0217-41F1-877D-B86301D78AF4}"/>
    <dgm:cxn modelId="{AED1056A-D25A-4FC1-AF6F-5ED1BE363DB6}" type="presOf" srcId="{B294064A-D6D5-49E3-AD96-A2E3E2EB983B}" destId="{3F36E107-E9A7-4CF9-9807-3D5B45685274}" srcOrd="1" destOrd="1" presId="urn:microsoft.com/office/officeart/2005/8/layout/vList4"/>
    <dgm:cxn modelId="{9ED3B58C-7362-42BE-A917-51A6BAC4FC32}" type="presOf" srcId="{D230D120-79BC-4ADF-8BE7-0797F0B2B036}" destId="{A3D4C474-E034-4590-9742-1B7838FC409F}" srcOrd="1" destOrd="1" presId="urn:microsoft.com/office/officeart/2005/8/layout/vList4"/>
    <dgm:cxn modelId="{FE738591-F301-4FCD-864C-7D44947B8249}" type="presOf" srcId="{D230D120-79BC-4ADF-8BE7-0797F0B2B036}" destId="{F0DA3E85-E002-48FD-A22F-30FA7D29A09D}" srcOrd="0" destOrd="1" presId="urn:microsoft.com/office/officeart/2005/8/layout/vList4"/>
    <dgm:cxn modelId="{C1AB3796-E57F-4272-8050-D31610596A5B}" srcId="{82D8462E-CA17-4BF2-890A-B4DFAD65A3B1}" destId="{BC531C91-8EE2-4283-AE9A-1DE1D125C53A}" srcOrd="1" destOrd="0" parTransId="{2F5CC973-A51D-4277-AC75-07161E534AA8}" sibTransId="{E3E8A4EE-B4B5-4DBC-89B7-E2EF01DBAF53}"/>
    <dgm:cxn modelId="{8078D096-403A-4281-AEA2-68F7E5747F15}" srcId="{47DC8E8D-49F8-4DD2-8E8D-8EE17437F9D2}" destId="{D45E7D34-A1FB-4B5B-9D03-ACD3E1EBDF24}" srcOrd="2" destOrd="0" parTransId="{A60B3CD5-FD83-47CF-B368-5FCC16786990}" sibTransId="{3BBF4482-423A-4D3A-A3A8-2E56B910487F}"/>
    <dgm:cxn modelId="{A6115CAB-DBED-4FC2-88C3-7AEDC620DB06}" srcId="{D03B29CC-8809-48B7-8974-D2CBF0B20A5F}" destId="{C00CA79A-FF79-499E-91D4-69DE41DD6B2C}" srcOrd="1" destOrd="0" parTransId="{708FB8E1-6C88-4124-AFC8-49086EF02739}" sibTransId="{760887C0-3A11-4892-9549-FE84D9F16744}"/>
    <dgm:cxn modelId="{614537AE-6829-42F0-9C60-C5C004C9F812}" type="presOf" srcId="{A47471F1-83EC-4B6D-9B2C-CBFD5A03F499}" destId="{F0DA3E85-E002-48FD-A22F-30FA7D29A09D}" srcOrd="0" destOrd="0" presId="urn:microsoft.com/office/officeart/2005/8/layout/vList4"/>
    <dgm:cxn modelId="{346124AF-95D1-4BD7-A17B-6000FEE5E894}" type="presOf" srcId="{C00CA79A-FF79-499E-91D4-69DE41DD6B2C}" destId="{BFBB8F7B-D03A-4EBB-AD87-2EE06DDFC7D3}" srcOrd="1" destOrd="2" presId="urn:microsoft.com/office/officeart/2005/8/layout/vList4"/>
    <dgm:cxn modelId="{9D2ED8B3-B763-44CA-B8F8-805C62EEF508}" type="presOf" srcId="{82D8462E-CA17-4BF2-890A-B4DFAD65A3B1}" destId="{3F36E107-E9A7-4CF9-9807-3D5B45685274}" srcOrd="1" destOrd="0" presId="urn:microsoft.com/office/officeart/2005/8/layout/vList4"/>
    <dgm:cxn modelId="{0EAA7AB7-F787-4EAB-9389-2C72C31A1FE9}" srcId="{D03B29CC-8809-48B7-8974-D2CBF0B20A5F}" destId="{E9BC3A2C-18D9-4E39-A593-7EA8ADB61EC1}" srcOrd="0" destOrd="0" parTransId="{F71AE07C-7A3D-4105-BFB0-29B7111A4E6C}" sibTransId="{283D4C26-BBB7-4E4F-BF1A-4FA1815AF7A3}"/>
    <dgm:cxn modelId="{2873ABBE-DBD8-42D7-AA05-A563DB6BCDE1}" type="presOf" srcId="{A47471F1-83EC-4B6D-9B2C-CBFD5A03F499}" destId="{A3D4C474-E034-4590-9742-1B7838FC409F}" srcOrd="1" destOrd="0" presId="urn:microsoft.com/office/officeart/2005/8/layout/vList4"/>
    <dgm:cxn modelId="{13E2B0BE-5583-40F2-B2A3-9BB06030B006}" srcId="{D45E7D34-A1FB-4B5B-9D03-ACD3E1EBDF24}" destId="{2BF9AD3A-75C7-4CD4-A36B-C20FC89A8C28}" srcOrd="0" destOrd="0" parTransId="{844E0388-7F46-4DE6-8591-D68D88B64249}" sibTransId="{4BF0EE66-7EDB-4105-9CA6-9A83EBD8D3B6}"/>
    <dgm:cxn modelId="{30244CD9-AB0C-427F-93AE-3727033E8EA5}" type="presOf" srcId="{47DC8E8D-49F8-4DD2-8E8D-8EE17437F9D2}" destId="{3EBCE0E1-DDD6-4D83-A6A3-41152564945F}" srcOrd="0" destOrd="0" presId="urn:microsoft.com/office/officeart/2005/8/layout/vList4"/>
    <dgm:cxn modelId="{4A0898DF-97F7-416C-A1CA-E3E2D43FD92E}" type="presOf" srcId="{D03B29CC-8809-48B7-8974-D2CBF0B20A5F}" destId="{4D25293F-4ABB-45A1-879F-40C872E5FE4C}" srcOrd="0" destOrd="0" presId="urn:microsoft.com/office/officeart/2005/8/layout/vList4"/>
    <dgm:cxn modelId="{7F2F93E3-6383-4CD8-8803-DD432BDB1CE6}" type="presOf" srcId="{A1C7BD2B-1627-407E-B1EB-E21E36534E69}" destId="{191AB663-9BDC-40D0-94F8-E6A368053EEE}" srcOrd="1" destOrd="2" presId="urn:microsoft.com/office/officeart/2005/8/layout/vList4"/>
    <dgm:cxn modelId="{898236E6-9860-4D6D-826E-0C366677A670}" type="presOf" srcId="{8D607125-8534-4FC1-8240-AC12F712A409}" destId="{A3D4C474-E034-4590-9742-1B7838FC409F}" srcOrd="1" destOrd="2" presId="urn:microsoft.com/office/officeart/2005/8/layout/vList4"/>
    <dgm:cxn modelId="{89D667EE-DB5B-4157-8E4A-D00E9C002218}" type="presOf" srcId="{D45E7D34-A1FB-4B5B-9D03-ACD3E1EBDF24}" destId="{1D82473D-DC98-4595-9357-5D2AE65467DC}" srcOrd="0" destOrd="0" presId="urn:microsoft.com/office/officeart/2005/8/layout/vList4"/>
    <dgm:cxn modelId="{6432BCF5-3A4B-4889-B6B3-1D67503A6A0A}" type="presOf" srcId="{82D8462E-CA17-4BF2-890A-B4DFAD65A3B1}" destId="{148CC67B-D8D6-477B-9264-192C67582D08}" srcOrd="0" destOrd="0" presId="urn:microsoft.com/office/officeart/2005/8/layout/vList4"/>
    <dgm:cxn modelId="{1684D7FB-0C0E-41AE-9F58-74F974588653}" srcId="{47DC8E8D-49F8-4DD2-8E8D-8EE17437F9D2}" destId="{A47471F1-83EC-4B6D-9B2C-CBFD5A03F499}" srcOrd="0" destOrd="0" parTransId="{08ED4D5C-0375-4A69-96CD-82B44C881AC4}" sibTransId="{AF90F68D-DB0A-4351-91C2-A337C9BAC21D}"/>
    <dgm:cxn modelId="{C2AF07F7-CB1D-481D-A42D-D4D724A9348C}" type="presParOf" srcId="{3EBCE0E1-DDD6-4D83-A6A3-41152564945F}" destId="{6DF5AA69-6B2B-4795-9601-D788952073E0}" srcOrd="0" destOrd="0" presId="urn:microsoft.com/office/officeart/2005/8/layout/vList4"/>
    <dgm:cxn modelId="{B23C0CA3-B559-41AC-A417-4AA51E63E8A9}" type="presParOf" srcId="{6DF5AA69-6B2B-4795-9601-D788952073E0}" destId="{F0DA3E85-E002-48FD-A22F-30FA7D29A09D}" srcOrd="0" destOrd="0" presId="urn:microsoft.com/office/officeart/2005/8/layout/vList4"/>
    <dgm:cxn modelId="{F8E3D7B9-ECFC-485E-8FCC-DCBEDB5CBEED}" type="presParOf" srcId="{6DF5AA69-6B2B-4795-9601-D788952073E0}" destId="{3F82FCBB-5E81-4AF2-B65E-BB463DC46EED}" srcOrd="1" destOrd="0" presId="urn:microsoft.com/office/officeart/2005/8/layout/vList4"/>
    <dgm:cxn modelId="{A4F3E39C-EAF7-492F-8BC8-917498A610C1}" type="presParOf" srcId="{6DF5AA69-6B2B-4795-9601-D788952073E0}" destId="{A3D4C474-E034-4590-9742-1B7838FC409F}" srcOrd="2" destOrd="0" presId="urn:microsoft.com/office/officeart/2005/8/layout/vList4"/>
    <dgm:cxn modelId="{C6D1814D-AB14-435F-99E1-097A31F29AC0}" type="presParOf" srcId="{3EBCE0E1-DDD6-4D83-A6A3-41152564945F}" destId="{84C113D3-A2E6-4DF6-9569-8107E6567F81}" srcOrd="1" destOrd="0" presId="urn:microsoft.com/office/officeart/2005/8/layout/vList4"/>
    <dgm:cxn modelId="{C5D1192A-D46D-44BD-9854-1477B9EED1A0}" type="presParOf" srcId="{3EBCE0E1-DDD6-4D83-A6A3-41152564945F}" destId="{CCA9812E-7AFB-4819-BE74-21BF20E022DC}" srcOrd="2" destOrd="0" presId="urn:microsoft.com/office/officeart/2005/8/layout/vList4"/>
    <dgm:cxn modelId="{AF3E040F-31A3-45A8-BE44-6B898A86F06F}" type="presParOf" srcId="{CCA9812E-7AFB-4819-BE74-21BF20E022DC}" destId="{148CC67B-D8D6-477B-9264-192C67582D08}" srcOrd="0" destOrd="0" presId="urn:microsoft.com/office/officeart/2005/8/layout/vList4"/>
    <dgm:cxn modelId="{69BC21DF-E218-462F-B836-A6DF40741926}" type="presParOf" srcId="{CCA9812E-7AFB-4819-BE74-21BF20E022DC}" destId="{45F09771-8A16-4D06-9232-BE092FAE5EF0}" srcOrd="1" destOrd="0" presId="urn:microsoft.com/office/officeart/2005/8/layout/vList4"/>
    <dgm:cxn modelId="{299DF491-D7D3-4FDC-9F10-136E1F9AEB84}" type="presParOf" srcId="{CCA9812E-7AFB-4819-BE74-21BF20E022DC}" destId="{3F36E107-E9A7-4CF9-9807-3D5B45685274}" srcOrd="2" destOrd="0" presId="urn:microsoft.com/office/officeart/2005/8/layout/vList4"/>
    <dgm:cxn modelId="{F1BD280B-9A9F-4535-BAC2-91BA3F6CB7FE}" type="presParOf" srcId="{3EBCE0E1-DDD6-4D83-A6A3-41152564945F}" destId="{1A97484A-62B8-432F-A5DE-AADAF98EE7F7}" srcOrd="3" destOrd="0" presId="urn:microsoft.com/office/officeart/2005/8/layout/vList4"/>
    <dgm:cxn modelId="{9AA7781A-6177-419B-9C27-C508A8DF58AA}" type="presParOf" srcId="{3EBCE0E1-DDD6-4D83-A6A3-41152564945F}" destId="{B1804BF2-441A-44B5-890A-2E3985D46984}" srcOrd="4" destOrd="0" presId="urn:microsoft.com/office/officeart/2005/8/layout/vList4"/>
    <dgm:cxn modelId="{8C851646-BAA6-47C0-BAAA-4DF68DA02937}" type="presParOf" srcId="{B1804BF2-441A-44B5-890A-2E3985D46984}" destId="{1D82473D-DC98-4595-9357-5D2AE65467DC}" srcOrd="0" destOrd="0" presId="urn:microsoft.com/office/officeart/2005/8/layout/vList4"/>
    <dgm:cxn modelId="{5E55EF2F-B536-4C4B-B29B-232A0F842CFA}" type="presParOf" srcId="{B1804BF2-441A-44B5-890A-2E3985D46984}" destId="{26720C53-1219-4BA6-B49C-8BEFCE72B9E7}" srcOrd="1" destOrd="0" presId="urn:microsoft.com/office/officeart/2005/8/layout/vList4"/>
    <dgm:cxn modelId="{C1F2BF9C-BCF6-4413-B9B2-640C251717C9}" type="presParOf" srcId="{B1804BF2-441A-44B5-890A-2E3985D46984}" destId="{191AB663-9BDC-40D0-94F8-E6A368053EEE}" srcOrd="2" destOrd="0" presId="urn:microsoft.com/office/officeart/2005/8/layout/vList4"/>
    <dgm:cxn modelId="{F2CFC214-D307-4AAE-97CD-EC2A1BF24E24}" type="presParOf" srcId="{3EBCE0E1-DDD6-4D83-A6A3-41152564945F}" destId="{4470AF55-A7CF-4371-9F52-8C0D3FE413FB}" srcOrd="5" destOrd="0" presId="urn:microsoft.com/office/officeart/2005/8/layout/vList4"/>
    <dgm:cxn modelId="{34AAFB0C-D84C-40F9-926E-671A89A3C611}" type="presParOf" srcId="{3EBCE0E1-DDD6-4D83-A6A3-41152564945F}" destId="{EEA0BA89-83EC-451E-8179-486C2208C091}" srcOrd="6" destOrd="0" presId="urn:microsoft.com/office/officeart/2005/8/layout/vList4"/>
    <dgm:cxn modelId="{282D48E4-3E6A-4309-92C1-671FE403A3B1}" type="presParOf" srcId="{EEA0BA89-83EC-451E-8179-486C2208C091}" destId="{4D25293F-4ABB-45A1-879F-40C872E5FE4C}" srcOrd="0" destOrd="0" presId="urn:microsoft.com/office/officeart/2005/8/layout/vList4"/>
    <dgm:cxn modelId="{9BD142F6-1612-4948-BDA0-EDC8638425E7}" type="presParOf" srcId="{EEA0BA89-83EC-451E-8179-486C2208C091}" destId="{D851B045-8CD1-416A-AFB2-AEF290E18E07}" srcOrd="1" destOrd="0" presId="urn:microsoft.com/office/officeart/2005/8/layout/vList4"/>
    <dgm:cxn modelId="{FCD3CCD5-29AD-4EA1-AE29-28E75F13738C}" type="presParOf" srcId="{EEA0BA89-83EC-451E-8179-486C2208C091}" destId="{BFBB8F7B-D03A-4EBB-AD87-2EE06DDFC7D3}"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DA3E85-E002-48FD-A22F-30FA7D29A09D}">
      <dsp:nvSpPr>
        <dsp:cNvPr id="0" name=""/>
        <dsp:cNvSpPr/>
      </dsp:nvSpPr>
      <dsp:spPr>
        <a:xfrm>
          <a:off x="0" y="0"/>
          <a:ext cx="9982200" cy="1062632"/>
        </a:xfrm>
        <a:prstGeom prst="roundRect">
          <a:avLst>
            <a:gd name="adj" fmla="val 10000"/>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da-DK" sz="1900" kern="1200" dirty="0"/>
            <a:t>Digital myndiggørelse</a:t>
          </a:r>
        </a:p>
        <a:p>
          <a:pPr marL="114300" lvl="1" indent="-114300" algn="l" defTabSz="666750">
            <a:lnSpc>
              <a:spcPct val="90000"/>
            </a:lnSpc>
            <a:spcBef>
              <a:spcPct val="0"/>
            </a:spcBef>
            <a:spcAft>
              <a:spcPct val="15000"/>
            </a:spcAft>
            <a:buChar char="•"/>
          </a:pPr>
          <a:r>
            <a:rPr lang="da-DK" sz="1500" kern="1200" dirty="0"/>
            <a:t>Kritisk, refleksiv og konstruktiv undersøgelse</a:t>
          </a:r>
        </a:p>
        <a:p>
          <a:pPr marL="114300" lvl="1" indent="-114300" algn="l" defTabSz="666750">
            <a:lnSpc>
              <a:spcPct val="90000"/>
            </a:lnSpc>
            <a:spcBef>
              <a:spcPct val="0"/>
            </a:spcBef>
            <a:spcAft>
              <a:spcPct val="15000"/>
            </a:spcAft>
            <a:buChar char="•"/>
          </a:pPr>
          <a:r>
            <a:rPr lang="da-DK" sz="1500" kern="1200" dirty="0"/>
            <a:t>Fokus på at beskrive og vurdere digitale genstande</a:t>
          </a:r>
        </a:p>
      </dsp:txBody>
      <dsp:txXfrm>
        <a:off x="2102703" y="0"/>
        <a:ext cx="7879496" cy="1062632"/>
      </dsp:txXfrm>
    </dsp:sp>
    <dsp:sp modelId="{3F82FCBB-5E81-4AF2-B65E-BB463DC46EED}">
      <dsp:nvSpPr>
        <dsp:cNvPr id="0" name=""/>
        <dsp:cNvSpPr/>
      </dsp:nvSpPr>
      <dsp:spPr>
        <a:xfrm>
          <a:off x="106263" y="106263"/>
          <a:ext cx="1996440" cy="850106"/>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12000" b="-12000"/>
          </a:stretch>
        </a:blip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48CC67B-D8D6-477B-9264-192C67582D08}">
      <dsp:nvSpPr>
        <dsp:cNvPr id="0" name=""/>
        <dsp:cNvSpPr/>
      </dsp:nvSpPr>
      <dsp:spPr>
        <a:xfrm>
          <a:off x="0" y="1168896"/>
          <a:ext cx="9982200" cy="1062632"/>
        </a:xfrm>
        <a:prstGeom prst="roundRect">
          <a:avLst>
            <a:gd name="adj" fmla="val 10000"/>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da-DK" sz="1900" kern="1200" dirty="0"/>
            <a:t>Digital design og designprocesser</a:t>
          </a:r>
        </a:p>
        <a:p>
          <a:pPr marL="114300" lvl="1" indent="-114300" algn="l" defTabSz="666750">
            <a:lnSpc>
              <a:spcPct val="90000"/>
            </a:lnSpc>
            <a:spcBef>
              <a:spcPct val="0"/>
            </a:spcBef>
            <a:spcAft>
              <a:spcPct val="15000"/>
            </a:spcAft>
            <a:buChar char="•"/>
          </a:pPr>
          <a:r>
            <a:rPr lang="da-DK" sz="1500" kern="1200" dirty="0"/>
            <a:t>Tilrettelægge og gennemføre iterative designprocesser</a:t>
          </a:r>
        </a:p>
        <a:p>
          <a:pPr marL="114300" lvl="1" indent="-114300" algn="l" defTabSz="666750">
            <a:lnSpc>
              <a:spcPct val="90000"/>
            </a:lnSpc>
            <a:spcBef>
              <a:spcPct val="0"/>
            </a:spcBef>
            <a:spcAft>
              <a:spcPct val="15000"/>
            </a:spcAft>
            <a:buChar char="•"/>
          </a:pPr>
          <a:r>
            <a:rPr lang="da-DK" sz="1500" kern="1200" dirty="0"/>
            <a:t>Skabe digitale teknologier til fordel for individ, fællesskab og samfund</a:t>
          </a:r>
        </a:p>
      </dsp:txBody>
      <dsp:txXfrm>
        <a:off x="2102703" y="1168896"/>
        <a:ext cx="7879496" cy="1062632"/>
      </dsp:txXfrm>
    </dsp:sp>
    <dsp:sp modelId="{45F09771-8A16-4D06-9232-BE092FAE5EF0}">
      <dsp:nvSpPr>
        <dsp:cNvPr id="0" name=""/>
        <dsp:cNvSpPr/>
      </dsp:nvSpPr>
      <dsp:spPr>
        <a:xfrm>
          <a:off x="106263" y="1275159"/>
          <a:ext cx="1996440" cy="850106"/>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2000" b="-2000"/>
          </a:stretch>
        </a:blip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D82473D-DC98-4595-9357-5D2AE65467DC}">
      <dsp:nvSpPr>
        <dsp:cNvPr id="0" name=""/>
        <dsp:cNvSpPr/>
      </dsp:nvSpPr>
      <dsp:spPr>
        <a:xfrm>
          <a:off x="0" y="2337792"/>
          <a:ext cx="9982200" cy="1062632"/>
        </a:xfrm>
        <a:prstGeom prst="roundRect">
          <a:avLst>
            <a:gd name="adj" fmla="val 10000"/>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da-DK" sz="1900" kern="1200" dirty="0"/>
            <a:t>Computationel tankegang</a:t>
          </a:r>
        </a:p>
        <a:p>
          <a:pPr marL="114300" lvl="1" indent="-114300" algn="l" defTabSz="666750">
            <a:lnSpc>
              <a:spcPct val="90000"/>
            </a:lnSpc>
            <a:spcBef>
              <a:spcPct val="0"/>
            </a:spcBef>
            <a:spcAft>
              <a:spcPct val="15000"/>
            </a:spcAft>
            <a:buChar char="•"/>
          </a:pPr>
          <a:r>
            <a:rPr lang="da-DK" sz="1500" kern="1200" dirty="0"/>
            <a:t>Analyse, modellering og strukturering</a:t>
          </a:r>
        </a:p>
        <a:p>
          <a:pPr marL="114300" lvl="1" indent="-114300" algn="l" defTabSz="666750">
            <a:lnSpc>
              <a:spcPct val="90000"/>
            </a:lnSpc>
            <a:spcBef>
              <a:spcPct val="0"/>
            </a:spcBef>
            <a:spcAft>
              <a:spcPct val="15000"/>
            </a:spcAft>
            <a:buChar char="•"/>
          </a:pPr>
          <a:r>
            <a:rPr lang="da-DK" sz="1500" kern="1200" dirty="0"/>
            <a:t>Dekomposition, mønstergenkendelse, abstraktion og algoritmer</a:t>
          </a:r>
        </a:p>
      </dsp:txBody>
      <dsp:txXfrm>
        <a:off x="2102703" y="2337792"/>
        <a:ext cx="7879496" cy="1062632"/>
      </dsp:txXfrm>
    </dsp:sp>
    <dsp:sp modelId="{26720C53-1219-4BA6-B49C-8BEFCE72B9E7}">
      <dsp:nvSpPr>
        <dsp:cNvPr id="0" name=""/>
        <dsp:cNvSpPr/>
      </dsp:nvSpPr>
      <dsp:spPr>
        <a:xfrm>
          <a:off x="106263" y="2444055"/>
          <a:ext cx="1996440" cy="850106"/>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38000" b="-38000"/>
          </a:stretch>
        </a:blip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D25293F-4ABB-45A1-879F-40C872E5FE4C}">
      <dsp:nvSpPr>
        <dsp:cNvPr id="0" name=""/>
        <dsp:cNvSpPr/>
      </dsp:nvSpPr>
      <dsp:spPr>
        <a:xfrm>
          <a:off x="0" y="3506688"/>
          <a:ext cx="9982200" cy="1062632"/>
        </a:xfrm>
        <a:prstGeom prst="roundRect">
          <a:avLst>
            <a:gd name="adj" fmla="val 10000"/>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da-DK" sz="1900" kern="1200" dirty="0"/>
            <a:t>Teknologisk handleevne</a:t>
          </a:r>
        </a:p>
        <a:p>
          <a:pPr marL="114300" lvl="1" indent="-114300" algn="l" defTabSz="666750">
            <a:lnSpc>
              <a:spcPct val="90000"/>
            </a:lnSpc>
            <a:spcBef>
              <a:spcPct val="0"/>
            </a:spcBef>
            <a:spcAft>
              <a:spcPct val="15000"/>
            </a:spcAft>
            <a:buChar char="•"/>
          </a:pPr>
          <a:r>
            <a:rPr lang="da-DK" sz="1500" kern="1200" dirty="0"/>
            <a:t>Mestre computersystemer, digitale værktøjer samt programmering</a:t>
          </a:r>
        </a:p>
        <a:p>
          <a:pPr marL="114300" lvl="1" indent="-114300" algn="l" defTabSz="666750">
            <a:lnSpc>
              <a:spcPct val="90000"/>
            </a:lnSpc>
            <a:spcBef>
              <a:spcPct val="0"/>
            </a:spcBef>
            <a:spcAft>
              <a:spcPct val="15000"/>
            </a:spcAft>
            <a:buChar char="•"/>
          </a:pPr>
          <a:r>
            <a:rPr lang="da-DK" sz="1500" kern="1200" dirty="0"/>
            <a:t>Danne grundlag for til- og fravalg af digitale teknologier</a:t>
          </a:r>
        </a:p>
      </dsp:txBody>
      <dsp:txXfrm>
        <a:off x="2102703" y="3506688"/>
        <a:ext cx="7879496" cy="1062632"/>
      </dsp:txXfrm>
    </dsp:sp>
    <dsp:sp modelId="{D851B045-8CD1-416A-AFB2-AEF290E18E07}">
      <dsp:nvSpPr>
        <dsp:cNvPr id="0" name=""/>
        <dsp:cNvSpPr/>
      </dsp:nvSpPr>
      <dsp:spPr>
        <a:xfrm>
          <a:off x="106263" y="3612951"/>
          <a:ext cx="1996440" cy="850106"/>
        </a:xfrm>
        <a:prstGeom prst="roundRect">
          <a:avLst>
            <a:gd name="adj" fmla="val 10000"/>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t="-19000" b="-19000"/>
          </a:stretch>
        </a:blip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8788"/>
          </a:xfrm>
          <a:prstGeom prst="rect">
            <a:avLst/>
          </a:prstGeom>
        </p:spPr>
        <p:txBody>
          <a:bodyPr vert="horz" lIns="91440" tIns="45720" rIns="91440" bIns="45720" rtlCol="0"/>
          <a:lstStyle>
            <a:lvl1pPr algn="l" rtl="0">
              <a:defRPr sz="1200"/>
            </a:lvl1pPr>
          </a:lstStyle>
          <a:p>
            <a:pPr rtl="0"/>
            <a:endParaRPr lang="da-DK" dirty="0"/>
          </a:p>
        </p:txBody>
      </p:sp>
      <p:sp>
        <p:nvSpPr>
          <p:cNvPr id="3" name="Pladsholder til dato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l" rtl="0">
              <a:defRPr sz="1200"/>
            </a:lvl1pPr>
          </a:lstStyle>
          <a:p>
            <a:pPr algn="r" rtl="0"/>
            <a:r>
              <a:rPr lang="da-DK" dirty="0"/>
              <a:t>​</a:t>
            </a:r>
            <a:fld id="{C3E245CD-8B35-4893-A34A-14C5E2A61134}" type="datetime1">
              <a:rPr lang="da-DK" smtClean="0"/>
              <a:pPr algn="r" rtl="0"/>
              <a:t>31/03/2019</a:t>
            </a:fld>
            <a:r>
              <a:rPr lang="da-DK" dirty="0"/>
              <a:t>​</a:t>
            </a:r>
          </a:p>
        </p:txBody>
      </p:sp>
      <p:sp>
        <p:nvSpPr>
          <p:cNvPr id="4" name="Pladsholder til sidefod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rtl="0">
              <a:defRPr sz="1200"/>
            </a:lvl1pPr>
          </a:lstStyle>
          <a:p>
            <a:pPr rtl="0"/>
            <a:endParaRPr lang="da-DK" dirty="0"/>
          </a:p>
        </p:txBody>
      </p:sp>
      <p:sp>
        <p:nvSpPr>
          <p:cNvPr id="7" name="Pladsholder til slidenumm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l" rtl="0">
              <a:defRPr sz="1200"/>
            </a:lvl1pPr>
          </a:lstStyle>
          <a:p>
            <a:pPr algn="r" rtl="0"/>
            <a:fld id="{06834459-7356-44BF-850D-8B30C4FB3B6B}" type="slidenum">
              <a:rPr smtClean="0"/>
              <a:pPr algn="r" rtl="0"/>
              <a:t>‹nr.›</a:t>
            </a:fld>
            <a:endParaRPr dirty="0"/>
          </a:p>
        </p:txBody>
      </p:sp>
    </p:spTree>
    <p:extLst>
      <p:ext uri="{BB962C8B-B14F-4D97-AF65-F5344CB8AC3E}">
        <p14:creationId xmlns:p14="http://schemas.microsoft.com/office/powerpoint/2010/main" val="24690165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8788"/>
          </a:xfrm>
          <a:prstGeom prst="rect">
            <a:avLst/>
          </a:prstGeom>
        </p:spPr>
        <p:txBody>
          <a:bodyPr vert="horz" lIns="91440" tIns="45720" rIns="91440" bIns="45720" rtlCol="0"/>
          <a:lstStyle>
            <a:lvl1pPr algn="l" rtl="0">
              <a:defRPr sz="1200"/>
            </a:lvl1pPr>
          </a:lstStyle>
          <a:p>
            <a:pPr rtl="0"/>
            <a:endParaRPr lang="da-DK" noProof="0" dirty="0"/>
          </a:p>
        </p:txBody>
      </p:sp>
      <p:sp>
        <p:nvSpPr>
          <p:cNvPr id="3" name="Pladsholder til dato 2"/>
          <p:cNvSpPr>
            <a:spLocks noGrp="1"/>
          </p:cNvSpPr>
          <p:nvPr>
            <p:ph type="dt" idx="1"/>
          </p:nvPr>
        </p:nvSpPr>
        <p:spPr>
          <a:xfrm>
            <a:off x="3884613" y="0"/>
            <a:ext cx="2971800" cy="458788"/>
          </a:xfrm>
          <a:prstGeom prst="rect">
            <a:avLst/>
          </a:prstGeom>
        </p:spPr>
        <p:txBody>
          <a:bodyPr vert="horz" lIns="91440" tIns="45720" rIns="91440" bIns="45720" rtlCol="0"/>
          <a:lstStyle>
            <a:lvl1pPr algn="l" rtl="0">
              <a:defRPr sz="1200"/>
            </a:lvl1pPr>
          </a:lstStyle>
          <a:p>
            <a:pPr algn="r"/>
            <a:r>
              <a:rPr lang="da-DK" dirty="0"/>
              <a:t>​</a:t>
            </a:r>
            <a:fld id="{34C06661-6E83-4956-BF18-996E731B9CF7}" type="datetime1">
              <a:rPr lang="da-DK" smtClean="0"/>
              <a:pPr algn="r"/>
              <a:t>31/03/2019</a:t>
            </a:fld>
            <a:r>
              <a:rPr lang="da-DK" dirty="0"/>
              <a:t>​</a:t>
            </a:r>
          </a:p>
        </p:txBody>
      </p:sp>
      <p:sp>
        <p:nvSpPr>
          <p:cNvPr id="4" name="Pladsholder til slidebille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da-DK" noProof="0" dirty="0"/>
          </a:p>
        </p:txBody>
      </p:sp>
      <p:sp>
        <p:nvSpPr>
          <p:cNvPr id="5" name="Pladsholder til no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da-DK" noProof="0" dirty="0"/>
              <a:t>Klik for at redigere i master</a:t>
            </a:r>
          </a:p>
          <a:p>
            <a:pPr lvl="1" rtl="0"/>
            <a:r>
              <a:rPr lang="da-DK" noProof="0" dirty="0"/>
              <a:t>Andet niveau</a:t>
            </a:r>
          </a:p>
          <a:p>
            <a:pPr lvl="2" rtl="0"/>
            <a:r>
              <a:rPr lang="da-DK" noProof="0" dirty="0"/>
              <a:t>Tredje niveau</a:t>
            </a:r>
          </a:p>
          <a:p>
            <a:pPr lvl="3" rtl="0"/>
            <a:r>
              <a:rPr lang="da-DK" noProof="0" dirty="0"/>
              <a:t>Fjerde niveau</a:t>
            </a:r>
          </a:p>
          <a:p>
            <a:pPr lvl="4" rtl="0"/>
            <a:r>
              <a:rPr lang="da-DK" noProof="0" dirty="0"/>
              <a:t>Femte niveau</a:t>
            </a:r>
          </a:p>
        </p:txBody>
      </p:sp>
      <p:sp>
        <p:nvSpPr>
          <p:cNvPr id="6" name="Pladsholder til sidefod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rtl="0">
              <a:defRPr sz="1200"/>
            </a:lvl1pPr>
          </a:lstStyle>
          <a:p>
            <a:pPr rtl="0"/>
            <a:endParaRPr lang="da-DK" noProof="0" dirty="0"/>
          </a:p>
        </p:txBody>
      </p:sp>
      <p:sp>
        <p:nvSpPr>
          <p:cNvPr id="8" name="Pladsholder til sli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rtl="0">
              <a:defRPr sz="1200"/>
            </a:lvl1pPr>
          </a:lstStyle>
          <a:p>
            <a:fld id="{0A3C37BE-C303-496D-B5CD-85F2937540FC}" type="slidenum">
              <a:rPr lang="da-DK" smtClean="0"/>
              <a:pPr/>
              <a:t>‹nr.›</a:t>
            </a:fld>
            <a:endParaRPr lang="da-DK" dirty="0"/>
          </a:p>
        </p:txBody>
      </p:sp>
    </p:spTree>
    <p:extLst>
      <p:ext uri="{BB962C8B-B14F-4D97-AF65-F5344CB8AC3E}">
        <p14:creationId xmlns:p14="http://schemas.microsoft.com/office/powerpoint/2010/main" val="33508422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5" name="Pladsholder til slidenummer 3"/>
          <p:cNvSpPr>
            <a:spLocks noGrp="1"/>
          </p:cNvSpPr>
          <p:nvPr>
            <p:ph type="sldNum" sz="quarter" idx="5"/>
          </p:nvPr>
        </p:nvSpPr>
        <p:spPr>
          <a:xfrm>
            <a:off x="3884613" y="8685213"/>
            <a:ext cx="2971800" cy="458787"/>
          </a:xfrm>
        </p:spPr>
        <p:txBody>
          <a:bodyPr/>
          <a:lstStyle/>
          <a:p>
            <a:pPr rtl="0"/>
            <a:fld id="{0A3C37BE-C303-496D-B5CD-85F2937540FC}" type="slidenum">
              <a:rPr lang="da-DK" smtClean="0"/>
              <a:t>1</a:t>
            </a:fld>
            <a:endParaRPr lang="da-DK" dirty="0"/>
          </a:p>
        </p:txBody>
      </p:sp>
    </p:spTree>
    <p:extLst>
      <p:ext uri="{BB962C8B-B14F-4D97-AF65-F5344CB8AC3E}">
        <p14:creationId xmlns:p14="http://schemas.microsoft.com/office/powerpoint/2010/main" val="10668378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0A3C37BE-C303-496D-B5CD-85F2937540FC}" type="slidenum">
              <a:rPr lang="da-DK" smtClean="0"/>
              <a:pPr/>
              <a:t>7</a:t>
            </a:fld>
            <a:endParaRPr lang="da-DK" dirty="0"/>
          </a:p>
        </p:txBody>
      </p:sp>
    </p:spTree>
    <p:extLst>
      <p:ext uri="{BB962C8B-B14F-4D97-AF65-F5344CB8AC3E}">
        <p14:creationId xmlns:p14="http://schemas.microsoft.com/office/powerpoint/2010/main" val="7531870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0A3C37BE-C303-496D-B5CD-85F2937540FC}" type="slidenum">
              <a:rPr lang="da-DK" smtClean="0"/>
              <a:pPr/>
              <a:t>11</a:t>
            </a:fld>
            <a:endParaRPr lang="da-DK" dirty="0"/>
          </a:p>
        </p:txBody>
      </p:sp>
    </p:spTree>
    <p:extLst>
      <p:ext uri="{BB962C8B-B14F-4D97-AF65-F5344CB8AC3E}">
        <p14:creationId xmlns:p14="http://schemas.microsoft.com/office/powerpoint/2010/main" val="894014101"/>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slide">
    <p:spTree>
      <p:nvGrpSpPr>
        <p:cNvPr id="1" name=""/>
        <p:cNvGrpSpPr/>
        <p:nvPr/>
      </p:nvGrpSpPr>
      <p:grpSpPr>
        <a:xfrm>
          <a:off x="0" y="0"/>
          <a:ext cx="0" cy="0"/>
          <a:chOff x="0" y="0"/>
          <a:chExt cx="0" cy="0"/>
        </a:xfrm>
      </p:grpSpPr>
      <p:sp>
        <p:nvSpPr>
          <p:cNvPr id="7" name="Rektangel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noProof="0" dirty="0"/>
          </a:p>
        </p:txBody>
      </p:sp>
      <p:sp>
        <p:nvSpPr>
          <p:cNvPr id="8" name="Rektangel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noProof="0" dirty="0"/>
          </a:p>
        </p:txBody>
      </p:sp>
      <p:sp>
        <p:nvSpPr>
          <p:cNvPr id="2" name="Titel 1"/>
          <p:cNvSpPr>
            <a:spLocks noGrp="1"/>
          </p:cNvSpPr>
          <p:nvPr>
            <p:ph type="ctrTitle" hasCustomPrompt="1"/>
          </p:nvPr>
        </p:nvSpPr>
        <p:spPr>
          <a:xfrm>
            <a:off x="1104900" y="2292094"/>
            <a:ext cx="10096500" cy="2219691"/>
          </a:xfrm>
        </p:spPr>
        <p:txBody>
          <a:bodyPr rtlCol="0" anchor="ctr">
            <a:normAutofit/>
          </a:bodyPr>
          <a:lstStyle>
            <a:lvl1pPr algn="l" rtl="0">
              <a:defRPr sz="4400" cap="all" baseline="0"/>
            </a:lvl1pPr>
          </a:lstStyle>
          <a:p>
            <a:pPr rtl="0"/>
            <a:r>
              <a:rPr lang="da-DK" noProof="0" dirty="0"/>
              <a:t>Klik for at redigere titeltypografier i master</a:t>
            </a:r>
          </a:p>
        </p:txBody>
      </p:sp>
      <p:sp>
        <p:nvSpPr>
          <p:cNvPr id="3" name="Undertitel 2"/>
          <p:cNvSpPr>
            <a:spLocks noGrp="1"/>
          </p:cNvSpPr>
          <p:nvPr>
            <p:ph type="subTitle" idx="1"/>
          </p:nvPr>
        </p:nvSpPr>
        <p:spPr>
          <a:xfrm>
            <a:off x="1104898" y="4511784"/>
            <a:ext cx="10096501" cy="955565"/>
          </a:xfrm>
        </p:spPr>
        <p:txBody>
          <a:bodyPr rtlCol="0">
            <a:normAutofit/>
          </a:bodyPr>
          <a:lstStyle>
            <a:lvl1pPr marL="0" indent="0" algn="l" rtl="0">
              <a:spcBef>
                <a:spcPts val="0"/>
              </a:spcBef>
              <a:buNone/>
              <a:defRPr sz="1800"/>
            </a:lvl1pPr>
            <a:lvl2pPr marL="457200" indent="0" algn="ctr" rtl="0">
              <a:buNone/>
              <a:defRPr sz="2000"/>
            </a:lvl2pPr>
            <a:lvl3pPr marL="914400" indent="0" algn="ctr" rtl="0">
              <a:buNone/>
              <a:defRPr sz="1800"/>
            </a:lvl3pPr>
            <a:lvl4pPr marL="1371600" indent="0" algn="ctr" rtl="0">
              <a:buNone/>
              <a:defRPr sz="1600"/>
            </a:lvl4pPr>
            <a:lvl5pPr marL="1828800" indent="0" algn="ctr" rtl="0">
              <a:buNone/>
              <a:defRPr sz="1600"/>
            </a:lvl5pPr>
            <a:lvl6pPr marL="2286000" indent="0" algn="ctr" rtl="0">
              <a:buNone/>
              <a:defRPr sz="1600"/>
            </a:lvl6pPr>
            <a:lvl7pPr marL="2743200" indent="0" algn="ctr" rtl="0">
              <a:buNone/>
              <a:defRPr sz="1600"/>
            </a:lvl7pPr>
            <a:lvl8pPr marL="3200400" indent="0" algn="ctr" rtl="0">
              <a:buNone/>
              <a:defRPr sz="1600"/>
            </a:lvl8pPr>
            <a:lvl9pPr marL="3657600" indent="0" algn="ctr" rtl="0">
              <a:buNone/>
              <a:defRPr sz="1600"/>
            </a:lvl9pPr>
          </a:lstStyle>
          <a:p>
            <a:pPr rtl="0"/>
            <a:r>
              <a:rPr lang="da-DK" noProof="0"/>
              <a:t>Klik for at redigere undertiteltypografien i masteren</a:t>
            </a:r>
            <a:endParaRPr lang="da-DK" noProof="0" dirty="0"/>
          </a:p>
        </p:txBody>
      </p:sp>
      <p:sp>
        <p:nvSpPr>
          <p:cNvPr id="4" name="Pladsholder til dato 3"/>
          <p:cNvSpPr>
            <a:spLocks noGrp="1"/>
          </p:cNvSpPr>
          <p:nvPr>
            <p:ph type="dt" sz="half" idx="10"/>
          </p:nvPr>
        </p:nvSpPr>
        <p:spPr/>
        <p:txBody>
          <a:bodyPr rtlCol="0"/>
          <a:lstStyle/>
          <a:p>
            <a:r>
              <a:rPr lang="da-DK" dirty="0"/>
              <a:t>​</a:t>
            </a:r>
            <a:fld id="{426CDE0B-2FC3-4862-A8F4-46C5AFF272E5}" type="datetime1">
              <a:rPr lang="da-DK" smtClean="0"/>
              <a:pPr/>
              <a:t>31/03/2019</a:t>
            </a:fld>
            <a:r>
              <a:rPr lang="da-DK" dirty="0"/>
              <a:t>​</a:t>
            </a:r>
          </a:p>
        </p:txBody>
      </p:sp>
      <p:sp>
        <p:nvSpPr>
          <p:cNvPr id="5" name="Pladsholder til sidefod 4"/>
          <p:cNvSpPr>
            <a:spLocks noGrp="1"/>
          </p:cNvSpPr>
          <p:nvPr>
            <p:ph type="ftr" sz="quarter" idx="11"/>
          </p:nvPr>
        </p:nvSpPr>
        <p:spPr/>
        <p:txBody>
          <a:bodyPr rtlCol="0"/>
          <a:lstStyle/>
          <a:p>
            <a:pPr rtl="0"/>
            <a:endParaRPr lang="da-DK" noProof="0" dirty="0"/>
          </a:p>
        </p:txBody>
      </p:sp>
      <p:pic>
        <p:nvPicPr>
          <p:cNvPr id="11" name="Billede 10"/>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1324445" y="0"/>
            <a:ext cx="1747524" cy="2292094"/>
          </a:xfrm>
          <a:prstGeom prst="rect">
            <a:avLst/>
          </a:prstGeom>
        </p:spPr>
      </p:pic>
      <p:sp>
        <p:nvSpPr>
          <p:cNvPr id="10" name="Pladsholder til slidenummer 5"/>
          <p:cNvSpPr>
            <a:spLocks noGrp="1"/>
          </p:cNvSpPr>
          <p:nvPr>
            <p:ph type="sldNum" sz="quarter" idx="4"/>
          </p:nvPr>
        </p:nvSpPr>
        <p:spPr>
          <a:xfrm>
            <a:off x="9256782" y="6356351"/>
            <a:ext cx="1828800" cy="365125"/>
          </a:xfrm>
          <a:prstGeom prst="rect">
            <a:avLst/>
          </a:prstGeom>
        </p:spPr>
        <p:txBody>
          <a:bodyPr vert="horz" lIns="0" tIns="45720" rIns="0" bIns="45720" rtlCol="0" anchor="ctr"/>
          <a:lstStyle>
            <a:lvl1pPr algn="l" rtl="0">
              <a:defRPr sz="1200">
                <a:solidFill>
                  <a:schemeClr val="tx1">
                    <a:lumMod val="60000"/>
                    <a:lumOff val="40000"/>
                  </a:schemeClr>
                </a:solidFill>
              </a:defRPr>
            </a:lvl1pPr>
          </a:lstStyle>
          <a:p>
            <a:pPr algn="r"/>
            <a:fld id="{0FF54DE5-C571-48E8-A5BC-B369434E2F44}" type="slidenum">
              <a:rPr lang="da-DK" smtClean="0"/>
              <a:pPr algn="r"/>
              <a:t>‹nr.›</a:t>
            </a:fld>
            <a:endParaRPr lang="da-DK" dirty="0"/>
          </a:p>
        </p:txBody>
      </p:sp>
    </p:spTree>
    <p:extLst>
      <p:ext uri="{BB962C8B-B14F-4D97-AF65-F5344CB8AC3E}">
        <p14:creationId xmlns:p14="http://schemas.microsoft.com/office/powerpoint/2010/main" val="1659756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nchor="b"/>
          <a:lstStyle>
            <a:lvl1pPr algn="l" rtl="0">
              <a:defRPr sz="3200"/>
            </a:lvl1pPr>
          </a:lstStyle>
          <a:p>
            <a:pPr rtl="0"/>
            <a:r>
              <a:rPr lang="da-DK" noProof="0"/>
              <a:t>Klik for at redigere titeltypografien i masteren</a:t>
            </a:r>
            <a:endParaRPr lang="da-DK" noProof="0" dirty="0"/>
          </a:p>
        </p:txBody>
      </p:sp>
      <p:sp>
        <p:nvSpPr>
          <p:cNvPr id="3" name="Pladsholder til billede 2"/>
          <p:cNvSpPr>
            <a:spLocks noGrp="1"/>
          </p:cNvSpPr>
          <p:nvPr>
            <p:ph type="pic" idx="1"/>
          </p:nvPr>
        </p:nvSpPr>
        <p:spPr>
          <a:xfrm>
            <a:off x="4654671" y="1600199"/>
            <a:ext cx="6430912" cy="4572001"/>
          </a:xfrm>
        </p:spPr>
        <p:txBody>
          <a:bodyPr tIns="1188720" rtlCol="0">
            <a:normAutofit/>
          </a:bodyPr>
          <a:lstStyle>
            <a:lvl1pPr marL="0" indent="0" algn="ctr" rtl="0">
              <a:buNone/>
              <a:defRPr sz="2000"/>
            </a:lvl1pPr>
            <a:lvl2pPr marL="457200" indent="0" algn="l" rtl="0">
              <a:buNone/>
              <a:defRPr sz="2800"/>
            </a:lvl2pPr>
            <a:lvl3pPr marL="914400" indent="0" algn="l" rtl="0">
              <a:buNone/>
              <a:defRPr sz="2400"/>
            </a:lvl3pPr>
            <a:lvl4pPr marL="1371600" indent="0" algn="l" rtl="0">
              <a:buNone/>
              <a:defRPr sz="2000"/>
            </a:lvl4pPr>
            <a:lvl5pPr marL="1828800" indent="0" algn="l" rtl="0">
              <a:buNone/>
              <a:defRPr sz="2000"/>
            </a:lvl5pPr>
            <a:lvl6pPr marL="2286000" indent="0" algn="l" rtl="0">
              <a:buNone/>
              <a:defRPr sz="2000"/>
            </a:lvl6pPr>
            <a:lvl7pPr marL="2743200" indent="0" algn="l" rtl="0">
              <a:buNone/>
              <a:defRPr sz="2000"/>
            </a:lvl7pPr>
            <a:lvl8pPr marL="3200400" indent="0" algn="l" rtl="0">
              <a:buNone/>
              <a:defRPr sz="2000"/>
            </a:lvl8pPr>
            <a:lvl9pPr marL="3657600" indent="0" algn="l" rtl="0">
              <a:buNone/>
              <a:defRPr sz="2000"/>
            </a:lvl9pPr>
          </a:lstStyle>
          <a:p>
            <a:pPr rtl="0"/>
            <a:r>
              <a:rPr lang="da-DK" noProof="0"/>
              <a:t>Klik på ikonet for at tilføje et billede</a:t>
            </a:r>
            <a:endParaRPr lang="da-DK" noProof="0" dirty="0"/>
          </a:p>
        </p:txBody>
      </p:sp>
      <p:sp>
        <p:nvSpPr>
          <p:cNvPr id="4" name="Pladsholder til tekst 3"/>
          <p:cNvSpPr>
            <a:spLocks noGrp="1"/>
          </p:cNvSpPr>
          <p:nvPr>
            <p:ph type="body" sz="half" idx="2" hasCustomPrompt="1"/>
          </p:nvPr>
        </p:nvSpPr>
        <p:spPr>
          <a:xfrm>
            <a:off x="1104900" y="1600200"/>
            <a:ext cx="3396996" cy="4572000"/>
          </a:xfrm>
        </p:spPr>
        <p:txBody>
          <a:bodyPr rtlCol="0">
            <a:normAutofit/>
          </a:bodyPr>
          <a:lstStyle>
            <a:lvl1pPr marL="0" indent="0" algn="l" rtl="0">
              <a:spcBef>
                <a:spcPts val="1200"/>
              </a:spcBef>
              <a:buNone/>
              <a:defRPr sz="16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da-DK" noProof="0" dirty="0"/>
              <a:t>Klik for at redigere teksttypografier i master</a:t>
            </a:r>
          </a:p>
        </p:txBody>
      </p:sp>
      <p:sp>
        <p:nvSpPr>
          <p:cNvPr id="5" name="Pladsholder til dato 4"/>
          <p:cNvSpPr>
            <a:spLocks noGrp="1"/>
          </p:cNvSpPr>
          <p:nvPr>
            <p:ph type="dt" sz="half" idx="10"/>
          </p:nvPr>
        </p:nvSpPr>
        <p:spPr/>
        <p:txBody>
          <a:bodyPr rtlCol="0"/>
          <a:lstStyle/>
          <a:p>
            <a:r>
              <a:rPr lang="da-DK" dirty="0"/>
              <a:t>​</a:t>
            </a:r>
            <a:fld id="{A58E05A5-0A19-45A8-89EB-E0DD983C3D2B}" type="datetime1">
              <a:rPr lang="da-DK" smtClean="0"/>
              <a:pPr/>
              <a:t>31/03/2019</a:t>
            </a:fld>
            <a:r>
              <a:rPr lang="da-DK" dirty="0"/>
              <a:t>​</a:t>
            </a:r>
          </a:p>
        </p:txBody>
      </p:sp>
      <p:sp>
        <p:nvSpPr>
          <p:cNvPr id="6" name="Pladsholder til sidefod 5"/>
          <p:cNvSpPr>
            <a:spLocks noGrp="1"/>
          </p:cNvSpPr>
          <p:nvPr>
            <p:ph type="ftr" sz="quarter" idx="11"/>
          </p:nvPr>
        </p:nvSpPr>
        <p:spPr/>
        <p:txBody>
          <a:bodyPr rtlCol="0"/>
          <a:lstStyle/>
          <a:p>
            <a:pPr rtl="0"/>
            <a:endParaRPr lang="da-DK" noProof="0" dirty="0"/>
          </a:p>
        </p:txBody>
      </p:sp>
      <p:sp>
        <p:nvSpPr>
          <p:cNvPr id="8" name="Pladsholder til slidenummer 5"/>
          <p:cNvSpPr>
            <a:spLocks noGrp="1"/>
          </p:cNvSpPr>
          <p:nvPr>
            <p:ph type="sldNum" sz="quarter" idx="4"/>
          </p:nvPr>
        </p:nvSpPr>
        <p:spPr>
          <a:xfrm>
            <a:off x="9256782" y="6356351"/>
            <a:ext cx="1828800" cy="365125"/>
          </a:xfrm>
          <a:prstGeom prst="rect">
            <a:avLst/>
          </a:prstGeom>
        </p:spPr>
        <p:txBody>
          <a:bodyPr vert="horz" lIns="0" tIns="45720" rIns="0" bIns="45720" rtlCol="0" anchor="ctr"/>
          <a:lstStyle>
            <a:lvl1pPr algn="l" rtl="0">
              <a:defRPr sz="1200">
                <a:solidFill>
                  <a:schemeClr val="tx1">
                    <a:lumMod val="60000"/>
                    <a:lumOff val="40000"/>
                  </a:schemeClr>
                </a:solidFill>
              </a:defRPr>
            </a:lvl1pPr>
          </a:lstStyle>
          <a:p>
            <a:pPr algn="r"/>
            <a:fld id="{0FF54DE5-C571-48E8-A5BC-B369434E2F44}" type="slidenum">
              <a:rPr lang="da-DK" smtClean="0"/>
              <a:pPr algn="r"/>
              <a:t>‹nr.›</a:t>
            </a:fld>
            <a:endParaRPr lang="da-DK" dirty="0"/>
          </a:p>
        </p:txBody>
      </p:sp>
    </p:spTree>
    <p:extLst>
      <p:ext uri="{BB962C8B-B14F-4D97-AF65-F5344CB8AC3E}">
        <p14:creationId xmlns:p14="http://schemas.microsoft.com/office/powerpoint/2010/main" val="769637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rtlCol="0"/>
          <a:lstStyle>
            <a:lvl1pPr>
              <a:defRPr/>
            </a:lvl1pPr>
          </a:lstStyle>
          <a:p>
            <a:pPr rtl="0"/>
            <a:r>
              <a:rPr lang="da-DK" noProof="0" dirty="0"/>
              <a:t>Klik for at redigere titeltypografier i master</a:t>
            </a:r>
          </a:p>
        </p:txBody>
      </p:sp>
      <p:sp>
        <p:nvSpPr>
          <p:cNvPr id="3" name="Pladsholder til lodret tekst 2"/>
          <p:cNvSpPr>
            <a:spLocks noGrp="1"/>
          </p:cNvSpPr>
          <p:nvPr>
            <p:ph type="body" orient="vert" idx="1" hasCustomPrompt="1"/>
          </p:nvPr>
        </p:nvSpPr>
        <p:spPr/>
        <p:txBody>
          <a:bodyPr vert="eaVert" rtlCol="0"/>
          <a:lstStyle>
            <a:lvl1pPr rtl="0">
              <a:defRPr/>
            </a:lvl1pPr>
          </a:lstStyle>
          <a:p>
            <a:pPr lvl="0" rtl="0"/>
            <a:r>
              <a:rPr lang="da-DK" noProof="0" dirty="0"/>
              <a:t>Klik for at redigere teksttypografier i master</a:t>
            </a:r>
          </a:p>
          <a:p>
            <a:pPr lvl="1" rtl="0"/>
            <a:r>
              <a:rPr lang="da-DK" noProof="0" dirty="0"/>
              <a:t>Andet niveau</a:t>
            </a:r>
          </a:p>
          <a:p>
            <a:pPr lvl="2" rtl="0"/>
            <a:r>
              <a:rPr lang="da-DK" noProof="0" dirty="0"/>
              <a:t>Tredje niveau</a:t>
            </a:r>
          </a:p>
          <a:p>
            <a:pPr lvl="3" rtl="0"/>
            <a:r>
              <a:rPr lang="da-DK" noProof="0" dirty="0"/>
              <a:t>Fjerde niveau</a:t>
            </a:r>
          </a:p>
          <a:p>
            <a:pPr lvl="4" rtl="0"/>
            <a:r>
              <a:rPr lang="da-DK" noProof="0" dirty="0"/>
              <a:t>Femte niveau</a:t>
            </a:r>
          </a:p>
        </p:txBody>
      </p:sp>
      <p:sp>
        <p:nvSpPr>
          <p:cNvPr id="4" name="Pladsholder til dato 3"/>
          <p:cNvSpPr>
            <a:spLocks noGrp="1"/>
          </p:cNvSpPr>
          <p:nvPr>
            <p:ph type="dt" sz="half" idx="10"/>
          </p:nvPr>
        </p:nvSpPr>
        <p:spPr/>
        <p:txBody>
          <a:bodyPr rtlCol="0"/>
          <a:lstStyle/>
          <a:p>
            <a:r>
              <a:rPr lang="da-DK" dirty="0"/>
              <a:t>​</a:t>
            </a:r>
            <a:fld id="{B68A5705-6550-43F2-9544-821A2AAAF24B}" type="datetime1">
              <a:rPr lang="da-DK" smtClean="0"/>
              <a:pPr/>
              <a:t>31/03/2019</a:t>
            </a:fld>
            <a:r>
              <a:rPr lang="da-DK" dirty="0"/>
              <a:t>​</a:t>
            </a:r>
          </a:p>
        </p:txBody>
      </p:sp>
      <p:sp>
        <p:nvSpPr>
          <p:cNvPr id="5" name="Pladsholder til sidefod 4"/>
          <p:cNvSpPr>
            <a:spLocks noGrp="1"/>
          </p:cNvSpPr>
          <p:nvPr>
            <p:ph type="ftr" sz="quarter" idx="11"/>
          </p:nvPr>
        </p:nvSpPr>
        <p:spPr/>
        <p:txBody>
          <a:bodyPr rtlCol="0"/>
          <a:lstStyle/>
          <a:p>
            <a:pPr rtl="0"/>
            <a:endParaRPr lang="da-DK" noProof="0" dirty="0"/>
          </a:p>
        </p:txBody>
      </p:sp>
      <p:sp>
        <p:nvSpPr>
          <p:cNvPr id="7" name="Pladsholder til slidenummer 5"/>
          <p:cNvSpPr>
            <a:spLocks noGrp="1"/>
          </p:cNvSpPr>
          <p:nvPr>
            <p:ph type="sldNum" sz="quarter" idx="4"/>
          </p:nvPr>
        </p:nvSpPr>
        <p:spPr>
          <a:xfrm>
            <a:off x="9256782" y="6356351"/>
            <a:ext cx="1828800" cy="365125"/>
          </a:xfrm>
          <a:prstGeom prst="rect">
            <a:avLst/>
          </a:prstGeom>
        </p:spPr>
        <p:txBody>
          <a:bodyPr vert="horz" lIns="0" tIns="45720" rIns="0" bIns="45720" rtlCol="0" anchor="ctr"/>
          <a:lstStyle>
            <a:lvl1pPr algn="l" rtl="0">
              <a:defRPr sz="1200">
                <a:solidFill>
                  <a:schemeClr val="tx1">
                    <a:lumMod val="60000"/>
                    <a:lumOff val="40000"/>
                  </a:schemeClr>
                </a:solidFill>
              </a:defRPr>
            </a:lvl1pPr>
          </a:lstStyle>
          <a:p>
            <a:pPr algn="r"/>
            <a:fld id="{0FF54DE5-C571-48E8-A5BC-B369434E2F44}" type="slidenum">
              <a:rPr lang="da-DK" smtClean="0"/>
              <a:pPr algn="r"/>
              <a:t>‹nr.›</a:t>
            </a:fld>
            <a:endParaRPr lang="da-DK" dirty="0"/>
          </a:p>
        </p:txBody>
      </p:sp>
    </p:spTree>
    <p:extLst>
      <p:ext uri="{BB962C8B-B14F-4D97-AF65-F5344CB8AC3E}">
        <p14:creationId xmlns:p14="http://schemas.microsoft.com/office/powerpoint/2010/main" val="2012076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9372600" y="365125"/>
            <a:ext cx="1714500" cy="5811838"/>
          </a:xfrm>
        </p:spPr>
        <p:txBody>
          <a:bodyPr vert="eaVert" rtlCol="0"/>
          <a:lstStyle/>
          <a:p>
            <a:pPr rtl="0"/>
            <a:r>
              <a:rPr lang="da-DK" noProof="0"/>
              <a:t>Klik for at redigere titeltypografien i masteren</a:t>
            </a:r>
            <a:endParaRPr lang="da-DK" noProof="0" dirty="0"/>
          </a:p>
        </p:txBody>
      </p:sp>
      <p:sp>
        <p:nvSpPr>
          <p:cNvPr id="3" name="Pladsholder til lodret tekst 2"/>
          <p:cNvSpPr>
            <a:spLocks noGrp="1"/>
          </p:cNvSpPr>
          <p:nvPr>
            <p:ph type="body" orient="vert" idx="1" hasCustomPrompt="1"/>
          </p:nvPr>
        </p:nvSpPr>
        <p:spPr>
          <a:xfrm>
            <a:off x="1104900" y="365125"/>
            <a:ext cx="8098896" cy="5811838"/>
          </a:xfrm>
        </p:spPr>
        <p:txBody>
          <a:bodyPr vert="eaVert" rtlCol="0"/>
          <a:lstStyle>
            <a:lvl1pPr rtl="0">
              <a:defRPr/>
            </a:lvl1pPr>
          </a:lstStyle>
          <a:p>
            <a:pPr lvl="0" rtl="0"/>
            <a:r>
              <a:rPr lang="da-DK" noProof="0" dirty="0"/>
              <a:t>Klik for at redigere teksttypografier i master</a:t>
            </a:r>
          </a:p>
          <a:p>
            <a:pPr lvl="1" rtl="0"/>
            <a:r>
              <a:rPr lang="da-DK" noProof="0" dirty="0"/>
              <a:t>Andet niveau</a:t>
            </a:r>
          </a:p>
          <a:p>
            <a:pPr lvl="2" rtl="0"/>
            <a:r>
              <a:rPr lang="da-DK" noProof="0" dirty="0"/>
              <a:t>Tredje niveau</a:t>
            </a:r>
          </a:p>
          <a:p>
            <a:pPr lvl="3" rtl="0"/>
            <a:r>
              <a:rPr lang="da-DK" noProof="0" dirty="0"/>
              <a:t>Fjerde niveau</a:t>
            </a:r>
          </a:p>
          <a:p>
            <a:pPr lvl="4" rtl="0"/>
            <a:r>
              <a:rPr lang="da-DK" noProof="0" dirty="0"/>
              <a:t>Femte niveau</a:t>
            </a:r>
          </a:p>
        </p:txBody>
      </p:sp>
      <p:sp>
        <p:nvSpPr>
          <p:cNvPr id="4" name="Pladsholder til dato 3"/>
          <p:cNvSpPr>
            <a:spLocks noGrp="1"/>
          </p:cNvSpPr>
          <p:nvPr>
            <p:ph type="dt" sz="half" idx="10"/>
          </p:nvPr>
        </p:nvSpPr>
        <p:spPr/>
        <p:txBody>
          <a:bodyPr rtlCol="0"/>
          <a:lstStyle>
            <a:lvl1pPr>
              <a:defRPr/>
            </a:lvl1pPr>
          </a:lstStyle>
          <a:p>
            <a:fld id="{6B0A49C5-D178-49B8-8A0D-BAD5EDD6D832}" type="datetime1">
              <a:rPr lang="da-DK" smtClean="0"/>
              <a:pPr/>
              <a:t>31/03/2019</a:t>
            </a:fld>
            <a:endParaRPr lang="da-DK" dirty="0"/>
          </a:p>
        </p:txBody>
      </p:sp>
      <p:sp>
        <p:nvSpPr>
          <p:cNvPr id="5" name="Pladsholder til sidefod 4"/>
          <p:cNvSpPr>
            <a:spLocks noGrp="1"/>
          </p:cNvSpPr>
          <p:nvPr>
            <p:ph type="ftr" sz="quarter" idx="11"/>
          </p:nvPr>
        </p:nvSpPr>
        <p:spPr/>
        <p:txBody>
          <a:bodyPr rtlCol="0"/>
          <a:lstStyle/>
          <a:p>
            <a:pPr rtl="0"/>
            <a:endParaRPr lang="da-DK" noProof="0" dirty="0"/>
          </a:p>
        </p:txBody>
      </p:sp>
      <p:grpSp>
        <p:nvGrpSpPr>
          <p:cNvPr id="7" name="Gruppe 6"/>
          <p:cNvGrpSpPr/>
          <p:nvPr/>
        </p:nvGrpSpPr>
        <p:grpSpPr>
          <a:xfrm rot="5400000">
            <a:off x="6514047" y="3228843"/>
            <a:ext cx="5632704" cy="84403"/>
            <a:chOff x="1073150" y="1219201"/>
            <a:chExt cx="10058400" cy="63125"/>
          </a:xfrm>
        </p:grpSpPr>
        <p:cxnSp>
          <p:nvCxnSpPr>
            <p:cNvPr id="8" name="Lige forbindelse 7"/>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9" name="Lige forbindelse 8"/>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10" name="Pladsholder til slidenummer 5"/>
          <p:cNvSpPr>
            <a:spLocks noGrp="1"/>
          </p:cNvSpPr>
          <p:nvPr>
            <p:ph type="sldNum" sz="quarter" idx="4"/>
          </p:nvPr>
        </p:nvSpPr>
        <p:spPr>
          <a:xfrm>
            <a:off x="9256782" y="6356351"/>
            <a:ext cx="1828800" cy="365125"/>
          </a:xfrm>
          <a:prstGeom prst="rect">
            <a:avLst/>
          </a:prstGeom>
        </p:spPr>
        <p:txBody>
          <a:bodyPr vert="horz" lIns="0" tIns="45720" rIns="0" bIns="45720" rtlCol="0" anchor="ctr"/>
          <a:lstStyle>
            <a:lvl1pPr algn="l" rtl="0">
              <a:defRPr sz="1200">
                <a:solidFill>
                  <a:schemeClr val="tx1">
                    <a:lumMod val="60000"/>
                    <a:lumOff val="40000"/>
                  </a:schemeClr>
                </a:solidFill>
              </a:defRPr>
            </a:lvl1pPr>
          </a:lstStyle>
          <a:p>
            <a:pPr algn="r"/>
            <a:fld id="{0FF54DE5-C571-48E8-A5BC-B369434E2F44}" type="slidenum">
              <a:rPr lang="da-DK" smtClean="0"/>
              <a:pPr algn="r"/>
              <a:t>‹nr.›</a:t>
            </a:fld>
            <a:endParaRPr lang="da-DK" dirty="0"/>
          </a:p>
        </p:txBody>
      </p:sp>
    </p:spTree>
    <p:extLst>
      <p:ext uri="{BB962C8B-B14F-4D97-AF65-F5344CB8AC3E}">
        <p14:creationId xmlns:p14="http://schemas.microsoft.com/office/powerpoint/2010/main" val="445927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rtlCol="0"/>
          <a:lstStyle>
            <a:lvl1pPr>
              <a:defRPr/>
            </a:lvl1pPr>
          </a:lstStyle>
          <a:p>
            <a:pPr rtl="0"/>
            <a:r>
              <a:rPr lang="da-DK" noProof="0" dirty="0"/>
              <a:t>Klik for at redigere titeltypografier i master</a:t>
            </a:r>
          </a:p>
        </p:txBody>
      </p:sp>
      <p:sp>
        <p:nvSpPr>
          <p:cNvPr id="3" name="Pladsholder til indhold 2"/>
          <p:cNvSpPr>
            <a:spLocks noGrp="1"/>
          </p:cNvSpPr>
          <p:nvPr>
            <p:ph idx="1" hasCustomPrompt="1"/>
          </p:nvPr>
        </p:nvSpPr>
        <p:spPr/>
        <p:txBody>
          <a:bodyPr rtlCol="0"/>
          <a:lstStyle>
            <a:lvl1pPr rtl="0">
              <a:defRPr/>
            </a:lvl1pPr>
          </a:lstStyle>
          <a:p>
            <a:pPr lvl="0" rtl="0"/>
            <a:r>
              <a:rPr lang="da-DK" noProof="0" dirty="0"/>
              <a:t>Klik for at redigere teksttypografier i master</a:t>
            </a:r>
          </a:p>
          <a:p>
            <a:pPr lvl="1" rtl="0"/>
            <a:r>
              <a:rPr lang="da-DK" noProof="0" dirty="0"/>
              <a:t>Andet niveau</a:t>
            </a:r>
          </a:p>
          <a:p>
            <a:pPr lvl="2" rtl="0"/>
            <a:r>
              <a:rPr lang="da-DK" noProof="0" dirty="0"/>
              <a:t>Tredje niveau</a:t>
            </a:r>
          </a:p>
          <a:p>
            <a:pPr lvl="3" rtl="0"/>
            <a:r>
              <a:rPr lang="da-DK" noProof="0" dirty="0"/>
              <a:t>Fjerde niveau</a:t>
            </a:r>
          </a:p>
          <a:p>
            <a:pPr lvl="4" rtl="0"/>
            <a:r>
              <a:rPr lang="da-DK" noProof="0" dirty="0"/>
              <a:t>Femte niveau</a:t>
            </a:r>
          </a:p>
        </p:txBody>
      </p:sp>
      <p:sp>
        <p:nvSpPr>
          <p:cNvPr id="4" name="Pladsholder til dato 3"/>
          <p:cNvSpPr>
            <a:spLocks noGrp="1"/>
          </p:cNvSpPr>
          <p:nvPr>
            <p:ph type="dt" sz="half" idx="10"/>
          </p:nvPr>
        </p:nvSpPr>
        <p:spPr/>
        <p:txBody>
          <a:bodyPr rtlCol="0"/>
          <a:lstStyle/>
          <a:p>
            <a:r>
              <a:rPr lang="da-DK" dirty="0"/>
              <a:t>​</a:t>
            </a:r>
            <a:fld id="{8B2406A3-5669-4B0F-B1C2-06C2EBC93653}" type="datetime1">
              <a:rPr lang="da-DK" smtClean="0"/>
              <a:pPr/>
              <a:t>31/03/2019</a:t>
            </a:fld>
            <a:r>
              <a:rPr lang="da-DK" dirty="0"/>
              <a:t>​</a:t>
            </a:r>
          </a:p>
        </p:txBody>
      </p:sp>
      <p:sp>
        <p:nvSpPr>
          <p:cNvPr id="5" name="Pladsholder til sidefod 4"/>
          <p:cNvSpPr>
            <a:spLocks noGrp="1"/>
          </p:cNvSpPr>
          <p:nvPr>
            <p:ph type="ftr" sz="quarter" idx="11"/>
          </p:nvPr>
        </p:nvSpPr>
        <p:spPr/>
        <p:txBody>
          <a:bodyPr rtlCol="0"/>
          <a:lstStyle/>
          <a:p>
            <a:pPr rtl="0"/>
            <a:endParaRPr lang="da-DK" noProof="0" dirty="0"/>
          </a:p>
        </p:txBody>
      </p:sp>
      <p:sp>
        <p:nvSpPr>
          <p:cNvPr id="7" name="Pladsholder til slidenummer 5"/>
          <p:cNvSpPr>
            <a:spLocks noGrp="1"/>
          </p:cNvSpPr>
          <p:nvPr>
            <p:ph type="sldNum" sz="quarter" idx="4"/>
          </p:nvPr>
        </p:nvSpPr>
        <p:spPr>
          <a:xfrm>
            <a:off x="9256782" y="6356351"/>
            <a:ext cx="1828800" cy="365125"/>
          </a:xfrm>
          <a:prstGeom prst="rect">
            <a:avLst/>
          </a:prstGeom>
        </p:spPr>
        <p:txBody>
          <a:bodyPr vert="horz" lIns="0" tIns="45720" rIns="0" bIns="45720" rtlCol="0" anchor="ctr"/>
          <a:lstStyle>
            <a:lvl1pPr algn="l" rtl="0">
              <a:defRPr sz="1200">
                <a:solidFill>
                  <a:schemeClr val="tx1">
                    <a:lumMod val="60000"/>
                    <a:lumOff val="40000"/>
                  </a:schemeClr>
                </a:solidFill>
              </a:defRPr>
            </a:lvl1pPr>
          </a:lstStyle>
          <a:p>
            <a:pPr algn="r"/>
            <a:fld id="{0FF54DE5-C571-48E8-A5BC-B369434E2F44}" type="slidenum">
              <a:rPr lang="da-DK" smtClean="0"/>
              <a:pPr algn="r"/>
              <a:t>‹nr.›</a:t>
            </a:fld>
            <a:endParaRPr lang="da-DK" dirty="0"/>
          </a:p>
        </p:txBody>
      </p:sp>
    </p:spTree>
    <p:extLst>
      <p:ext uri="{BB962C8B-B14F-4D97-AF65-F5344CB8AC3E}">
        <p14:creationId xmlns:p14="http://schemas.microsoft.com/office/powerpoint/2010/main" val="3786876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elslide med billede">
    <p:spTree>
      <p:nvGrpSpPr>
        <p:cNvPr id="1" name=""/>
        <p:cNvGrpSpPr/>
        <p:nvPr/>
      </p:nvGrpSpPr>
      <p:grpSpPr>
        <a:xfrm>
          <a:off x="0" y="0"/>
          <a:ext cx="0" cy="0"/>
          <a:chOff x="0" y="0"/>
          <a:chExt cx="0" cy="0"/>
        </a:xfrm>
      </p:grpSpPr>
      <p:grpSp>
        <p:nvGrpSpPr>
          <p:cNvPr id="13" name="Gruppe 12"/>
          <p:cNvGrpSpPr/>
          <p:nvPr/>
        </p:nvGrpSpPr>
        <p:grpSpPr>
          <a:xfrm rot="10800000">
            <a:off x="0" y="5645510"/>
            <a:ext cx="12192000" cy="63125"/>
            <a:chOff x="507492" y="1501519"/>
            <a:chExt cx="8129016" cy="63125"/>
          </a:xfrm>
        </p:grpSpPr>
        <p:cxnSp>
          <p:nvCxnSpPr>
            <p:cNvPr id="17" name="Lige forbindelse 16"/>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Lige forbindelse 17"/>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nvGrpSpPr>
          <p:cNvPr id="14" name="Gruppe 13"/>
          <p:cNvGrpSpPr/>
          <p:nvPr/>
        </p:nvGrpSpPr>
        <p:grpSpPr>
          <a:xfrm>
            <a:off x="0" y="1143000"/>
            <a:ext cx="12192000" cy="63125"/>
            <a:chOff x="507492" y="1501519"/>
            <a:chExt cx="8129016" cy="63125"/>
          </a:xfrm>
        </p:grpSpPr>
        <p:cxnSp>
          <p:nvCxnSpPr>
            <p:cNvPr id="15" name="Lige forbindelse 14"/>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6" name="Lige forbindelse 15"/>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7" name="Rektangel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noProof="0" dirty="0"/>
          </a:p>
        </p:txBody>
      </p:sp>
      <p:sp>
        <p:nvSpPr>
          <p:cNvPr id="8" name="Rektangel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noProof="0" dirty="0"/>
          </a:p>
        </p:txBody>
      </p:sp>
      <p:sp>
        <p:nvSpPr>
          <p:cNvPr id="2" name="Titel 1"/>
          <p:cNvSpPr>
            <a:spLocks noGrp="1"/>
          </p:cNvSpPr>
          <p:nvPr>
            <p:ph type="ctrTitle" hasCustomPrompt="1"/>
          </p:nvPr>
        </p:nvSpPr>
        <p:spPr>
          <a:xfrm>
            <a:off x="1104900" y="2292094"/>
            <a:ext cx="5734050" cy="2219691"/>
          </a:xfrm>
        </p:spPr>
        <p:txBody>
          <a:bodyPr rtlCol="0" anchor="ctr">
            <a:normAutofit/>
          </a:bodyPr>
          <a:lstStyle>
            <a:lvl1pPr algn="l" rtl="0">
              <a:defRPr sz="4400" cap="all" baseline="0"/>
            </a:lvl1pPr>
          </a:lstStyle>
          <a:p>
            <a:pPr rtl="0"/>
            <a:r>
              <a:rPr lang="da-DK" noProof="0" dirty="0"/>
              <a:t>Klik for at redigere titeltypografier i master</a:t>
            </a:r>
          </a:p>
        </p:txBody>
      </p:sp>
      <p:sp>
        <p:nvSpPr>
          <p:cNvPr id="3" name="Undertitel 2"/>
          <p:cNvSpPr>
            <a:spLocks noGrp="1"/>
          </p:cNvSpPr>
          <p:nvPr>
            <p:ph type="subTitle" idx="1"/>
          </p:nvPr>
        </p:nvSpPr>
        <p:spPr>
          <a:xfrm>
            <a:off x="1104900" y="4511784"/>
            <a:ext cx="5734050" cy="955565"/>
          </a:xfrm>
        </p:spPr>
        <p:txBody>
          <a:bodyPr rtlCol="0">
            <a:normAutofit/>
          </a:bodyPr>
          <a:lstStyle>
            <a:lvl1pPr marL="0" indent="0" algn="l" rtl="0">
              <a:spcBef>
                <a:spcPts val="0"/>
              </a:spcBef>
              <a:buNone/>
              <a:defRPr sz="1800"/>
            </a:lvl1pPr>
            <a:lvl2pPr marL="457200" indent="0" algn="ctr" rtl="0">
              <a:buNone/>
              <a:defRPr sz="2000"/>
            </a:lvl2pPr>
            <a:lvl3pPr marL="914400" indent="0" algn="ctr" rtl="0">
              <a:buNone/>
              <a:defRPr sz="1800"/>
            </a:lvl3pPr>
            <a:lvl4pPr marL="1371600" indent="0" algn="ctr" rtl="0">
              <a:buNone/>
              <a:defRPr sz="1600"/>
            </a:lvl4pPr>
            <a:lvl5pPr marL="1828800" indent="0" algn="ctr" rtl="0">
              <a:buNone/>
              <a:defRPr sz="1600"/>
            </a:lvl5pPr>
            <a:lvl6pPr marL="2286000" indent="0" algn="ctr" rtl="0">
              <a:buNone/>
              <a:defRPr sz="1600"/>
            </a:lvl6pPr>
            <a:lvl7pPr marL="2743200" indent="0" algn="ctr" rtl="0">
              <a:buNone/>
              <a:defRPr sz="1600"/>
            </a:lvl7pPr>
            <a:lvl8pPr marL="3200400" indent="0" algn="ctr" rtl="0">
              <a:buNone/>
              <a:defRPr sz="1600"/>
            </a:lvl8pPr>
            <a:lvl9pPr marL="3657600" indent="0" algn="ctr" rtl="0">
              <a:buNone/>
              <a:defRPr sz="1600"/>
            </a:lvl9pPr>
          </a:lstStyle>
          <a:p>
            <a:pPr rtl="0"/>
            <a:r>
              <a:rPr lang="da-DK" noProof="0"/>
              <a:t>Klik for at redigere undertiteltypografien i masteren</a:t>
            </a:r>
            <a:endParaRPr lang="da-DK" noProof="0" dirty="0"/>
          </a:p>
        </p:txBody>
      </p:sp>
      <p:pic>
        <p:nvPicPr>
          <p:cNvPr id="10" name="Billede 9"/>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1325880" y="0"/>
            <a:ext cx="1747524" cy="2292094"/>
          </a:xfrm>
          <a:prstGeom prst="rect">
            <a:avLst/>
          </a:prstGeom>
        </p:spPr>
      </p:pic>
      <p:sp>
        <p:nvSpPr>
          <p:cNvPr id="11" name="Pladsholder til billede 10"/>
          <p:cNvSpPr>
            <a:spLocks noGrp="1"/>
          </p:cNvSpPr>
          <p:nvPr>
            <p:ph type="pic" sz="quarter" idx="13"/>
          </p:nvPr>
        </p:nvSpPr>
        <p:spPr>
          <a:xfrm>
            <a:off x="6981063" y="1310656"/>
            <a:ext cx="5210937" cy="4208604"/>
          </a:xfrm>
          <a:solidFill>
            <a:schemeClr val="tx1">
              <a:lumMod val="20000"/>
              <a:lumOff val="80000"/>
            </a:schemeClr>
          </a:solidFill>
        </p:spPr>
        <p:txBody>
          <a:bodyPr tIns="1005840" rtlCol="0"/>
          <a:lstStyle>
            <a:lvl1pPr marL="0" indent="0" algn="ctr" rtl="0">
              <a:buNone/>
              <a:defRPr/>
            </a:lvl1pPr>
          </a:lstStyle>
          <a:p>
            <a:pPr rtl="0"/>
            <a:r>
              <a:rPr lang="da-DK" noProof="0"/>
              <a:t>Klik på ikonet for at tilføje et billede</a:t>
            </a:r>
            <a:endParaRPr lang="da-DK" noProof="0" dirty="0"/>
          </a:p>
        </p:txBody>
      </p:sp>
      <p:sp>
        <p:nvSpPr>
          <p:cNvPr id="19" name="Vejledende tekst"/>
          <p:cNvSpPr/>
          <p:nvPr/>
        </p:nvSpPr>
        <p:spPr>
          <a:xfrm>
            <a:off x="12344400" y="0"/>
            <a:ext cx="1295400" cy="6858000"/>
          </a:xfrm>
          <a:prstGeom prst="roundRect">
            <a:avLst>
              <a:gd name="adj" fmla="val 9717"/>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r>
              <a:rPr lang="da-DK" sz="1200" b="1" i="1" noProof="0" dirty="0">
                <a:latin typeface="Arial" pitchFamily="34" charset="0"/>
                <a:cs typeface="Arial" pitchFamily="34" charset="0"/>
              </a:rPr>
              <a:t>Bemærk!</a:t>
            </a:r>
          </a:p>
          <a:p>
            <a:pPr rtl="0"/>
            <a:r>
              <a:rPr lang="da-DK" sz="1200" i="1" noProof="0" dirty="0">
                <a:latin typeface="Arial" pitchFamily="34" charset="0"/>
                <a:cs typeface="Arial" pitchFamily="34" charset="0"/>
              </a:rPr>
              <a:t>For at ændre billedet på denne slide skal du markere billedet og slette det. Klik derefter på ikonet Billeder i pladsholderen for at indsætte dit egnet billede.</a:t>
            </a:r>
          </a:p>
        </p:txBody>
      </p:sp>
    </p:spTree>
    <p:extLst>
      <p:ext uri="{BB962C8B-B14F-4D97-AF65-F5344CB8AC3E}">
        <p14:creationId xmlns:p14="http://schemas.microsoft.com/office/powerpoint/2010/main" val="2673943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Afsnitsoverskrift">
    <p:spTree>
      <p:nvGrpSpPr>
        <p:cNvPr id="1" name=""/>
        <p:cNvGrpSpPr/>
        <p:nvPr/>
      </p:nvGrpSpPr>
      <p:grpSpPr>
        <a:xfrm>
          <a:off x="0" y="0"/>
          <a:ext cx="0" cy="0"/>
          <a:chOff x="0" y="0"/>
          <a:chExt cx="0" cy="0"/>
        </a:xfrm>
      </p:grpSpPr>
      <p:grpSp>
        <p:nvGrpSpPr>
          <p:cNvPr id="8" name="Gruppe 7"/>
          <p:cNvGrpSpPr/>
          <p:nvPr/>
        </p:nvGrpSpPr>
        <p:grpSpPr>
          <a:xfrm>
            <a:off x="0" y="2514600"/>
            <a:ext cx="12192000" cy="3194035"/>
            <a:chOff x="647402" y="2514600"/>
            <a:chExt cx="10838688" cy="3194035"/>
          </a:xfrm>
        </p:grpSpPr>
        <p:grpSp>
          <p:nvGrpSpPr>
            <p:cNvPr id="9" name="Gruppe 8"/>
            <p:cNvGrpSpPr/>
            <p:nvPr/>
          </p:nvGrpSpPr>
          <p:grpSpPr>
            <a:xfrm>
              <a:off x="647402" y="2514600"/>
              <a:ext cx="10838688" cy="63125"/>
              <a:chOff x="507492" y="1501519"/>
              <a:chExt cx="8129016" cy="63125"/>
            </a:xfrm>
          </p:grpSpPr>
          <p:cxnSp>
            <p:nvCxnSpPr>
              <p:cNvPr id="14" name="Lige forbindelse 13"/>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5" name="Lige forbindelse 14"/>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10" name="Rektangel 9"/>
            <p:cNvSpPr/>
            <p:nvPr/>
          </p:nvSpPr>
          <p:spPr>
            <a:xfrm>
              <a:off x="647402" y="2640850"/>
              <a:ext cx="10838688" cy="294153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noProof="0" dirty="0"/>
            </a:p>
          </p:txBody>
        </p:sp>
        <p:grpSp>
          <p:nvGrpSpPr>
            <p:cNvPr id="11" name="Gruppe 10"/>
            <p:cNvGrpSpPr/>
            <p:nvPr/>
          </p:nvGrpSpPr>
          <p:grpSpPr>
            <a:xfrm rot="10800000">
              <a:off x="647402" y="5645510"/>
              <a:ext cx="10838688" cy="63125"/>
              <a:chOff x="507492" y="1501519"/>
              <a:chExt cx="8129016" cy="63125"/>
            </a:xfrm>
          </p:grpSpPr>
          <p:cxnSp>
            <p:nvCxnSpPr>
              <p:cNvPr id="12" name="Lige forbindelse 11"/>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3" name="Lige forbindelse 12"/>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sp>
        <p:nvSpPr>
          <p:cNvPr id="2" name="Titel 1"/>
          <p:cNvSpPr>
            <a:spLocks noGrp="1"/>
          </p:cNvSpPr>
          <p:nvPr>
            <p:ph type="title" hasCustomPrompt="1"/>
          </p:nvPr>
        </p:nvSpPr>
        <p:spPr>
          <a:xfrm>
            <a:off x="1104899" y="2971806"/>
            <a:ext cx="10071099" cy="1684150"/>
          </a:xfrm>
        </p:spPr>
        <p:txBody>
          <a:bodyPr rtlCol="0" anchor="ctr">
            <a:normAutofit/>
          </a:bodyPr>
          <a:lstStyle>
            <a:lvl1pPr algn="l" rtl="0">
              <a:defRPr sz="4400" cap="all" baseline="0">
                <a:solidFill>
                  <a:schemeClr val="bg1"/>
                </a:solidFill>
              </a:defRPr>
            </a:lvl1pPr>
          </a:lstStyle>
          <a:p>
            <a:pPr rtl="0"/>
            <a:r>
              <a:rPr lang="da-DK" noProof="0" dirty="0"/>
              <a:t>Klik for at redigere titeltypografier i master</a:t>
            </a:r>
          </a:p>
        </p:txBody>
      </p:sp>
      <p:sp>
        <p:nvSpPr>
          <p:cNvPr id="3" name="Pladsholder til tekst 2"/>
          <p:cNvSpPr>
            <a:spLocks noGrp="1"/>
          </p:cNvSpPr>
          <p:nvPr>
            <p:ph type="body" idx="1" hasCustomPrompt="1"/>
          </p:nvPr>
        </p:nvSpPr>
        <p:spPr>
          <a:xfrm>
            <a:off x="1104899" y="4655956"/>
            <a:ext cx="10071099" cy="509750"/>
          </a:xfrm>
        </p:spPr>
        <p:txBody>
          <a:bodyPr rtlCol="0">
            <a:normAutofit/>
          </a:bodyPr>
          <a:lstStyle>
            <a:lvl1pPr marL="0" indent="0" algn="l" rtl="0">
              <a:spcBef>
                <a:spcPts val="0"/>
              </a:spcBef>
              <a:buNone/>
              <a:defRPr sz="1600">
                <a:solidFill>
                  <a:schemeClr val="bg1"/>
                </a:solidFill>
              </a:defRPr>
            </a:lvl1pPr>
            <a:lvl2pPr marL="457200" indent="0" algn="l" rtl="0">
              <a:buNone/>
              <a:defRPr sz="2000">
                <a:solidFill>
                  <a:schemeClr val="tx1">
                    <a:tint val="75000"/>
                  </a:schemeClr>
                </a:solidFill>
              </a:defRPr>
            </a:lvl2pPr>
            <a:lvl3pPr marL="914400" indent="0" algn="l" rtl="0">
              <a:buNone/>
              <a:defRPr sz="1800">
                <a:solidFill>
                  <a:schemeClr val="tx1">
                    <a:tint val="75000"/>
                  </a:schemeClr>
                </a:solidFill>
              </a:defRPr>
            </a:lvl3pPr>
            <a:lvl4pPr marL="1371600" indent="0" algn="l" rtl="0">
              <a:buNone/>
              <a:defRPr sz="1600">
                <a:solidFill>
                  <a:schemeClr val="tx1">
                    <a:tint val="75000"/>
                  </a:schemeClr>
                </a:solidFill>
              </a:defRPr>
            </a:lvl4pPr>
            <a:lvl5pPr marL="1828800" indent="0" algn="l" rtl="0">
              <a:buNone/>
              <a:defRPr sz="1600">
                <a:solidFill>
                  <a:schemeClr val="tx1">
                    <a:tint val="75000"/>
                  </a:schemeClr>
                </a:solidFill>
              </a:defRPr>
            </a:lvl5pPr>
            <a:lvl6pPr marL="2286000" indent="0" algn="l" rtl="0">
              <a:buNone/>
              <a:defRPr sz="1600">
                <a:solidFill>
                  <a:schemeClr val="tx1">
                    <a:tint val="75000"/>
                  </a:schemeClr>
                </a:solidFill>
              </a:defRPr>
            </a:lvl6pPr>
            <a:lvl7pPr marL="2743200" indent="0" algn="l" rtl="0">
              <a:buNone/>
              <a:defRPr sz="1600">
                <a:solidFill>
                  <a:schemeClr val="tx1">
                    <a:tint val="75000"/>
                  </a:schemeClr>
                </a:solidFill>
              </a:defRPr>
            </a:lvl7pPr>
            <a:lvl8pPr marL="3200400" indent="0" algn="l" rtl="0">
              <a:buNone/>
              <a:defRPr sz="1600">
                <a:solidFill>
                  <a:schemeClr val="tx1">
                    <a:tint val="75000"/>
                  </a:schemeClr>
                </a:solidFill>
              </a:defRPr>
            </a:lvl8pPr>
            <a:lvl9pPr marL="3657600" indent="0" algn="l" rtl="0">
              <a:buNone/>
              <a:defRPr sz="1600">
                <a:solidFill>
                  <a:schemeClr val="tx1">
                    <a:tint val="75000"/>
                  </a:schemeClr>
                </a:solidFill>
              </a:defRPr>
            </a:lvl9pPr>
          </a:lstStyle>
          <a:p>
            <a:pPr lvl="0" rtl="0"/>
            <a:r>
              <a:rPr lang="da-DK" noProof="0" dirty="0"/>
              <a:t>Klik for at redigere teksttypografier i master</a:t>
            </a:r>
          </a:p>
        </p:txBody>
      </p:sp>
      <p:sp>
        <p:nvSpPr>
          <p:cNvPr id="4" name="Pladsholder til dato 3"/>
          <p:cNvSpPr>
            <a:spLocks noGrp="1"/>
          </p:cNvSpPr>
          <p:nvPr>
            <p:ph type="dt" sz="half" idx="10"/>
          </p:nvPr>
        </p:nvSpPr>
        <p:spPr/>
        <p:txBody>
          <a:bodyPr rtlCol="0"/>
          <a:lstStyle/>
          <a:p>
            <a:r>
              <a:rPr lang="da-DK" dirty="0"/>
              <a:t>​</a:t>
            </a:r>
            <a:fld id="{1722A8FC-8A71-4FD3-A90F-9C528C8BEBF4}" type="datetime1">
              <a:rPr lang="da-DK" smtClean="0"/>
              <a:pPr/>
              <a:t>31/03/2019</a:t>
            </a:fld>
            <a:r>
              <a:rPr lang="da-DK" dirty="0"/>
              <a:t>​</a:t>
            </a:r>
          </a:p>
        </p:txBody>
      </p:sp>
      <p:sp>
        <p:nvSpPr>
          <p:cNvPr id="5" name="Pladsholder til sidefod 4"/>
          <p:cNvSpPr>
            <a:spLocks noGrp="1"/>
          </p:cNvSpPr>
          <p:nvPr>
            <p:ph type="ftr" sz="quarter" idx="11"/>
          </p:nvPr>
        </p:nvSpPr>
        <p:spPr/>
        <p:txBody>
          <a:bodyPr rtlCol="0"/>
          <a:lstStyle/>
          <a:p>
            <a:pPr rtl="0"/>
            <a:endParaRPr lang="da-DK" noProof="0" dirty="0"/>
          </a:p>
        </p:txBody>
      </p:sp>
      <p:pic>
        <p:nvPicPr>
          <p:cNvPr id="7" name="Billede 6"/>
          <p:cNvPicPr>
            <a:picLocks noChangeAspect="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325880" y="0"/>
            <a:ext cx="1783188" cy="2971806"/>
          </a:xfrm>
          <a:prstGeom prst="rect">
            <a:avLst/>
          </a:prstGeom>
        </p:spPr>
      </p:pic>
      <p:sp>
        <p:nvSpPr>
          <p:cNvPr id="16" name="Pladsholder til slidenummer 5"/>
          <p:cNvSpPr>
            <a:spLocks noGrp="1"/>
          </p:cNvSpPr>
          <p:nvPr>
            <p:ph type="sldNum" sz="quarter" idx="4"/>
          </p:nvPr>
        </p:nvSpPr>
        <p:spPr>
          <a:xfrm>
            <a:off x="9256782" y="6356351"/>
            <a:ext cx="1828800" cy="365125"/>
          </a:xfrm>
          <a:prstGeom prst="rect">
            <a:avLst/>
          </a:prstGeom>
        </p:spPr>
        <p:txBody>
          <a:bodyPr vert="horz" lIns="0" tIns="45720" rIns="0" bIns="45720" rtlCol="0" anchor="ctr"/>
          <a:lstStyle>
            <a:lvl1pPr algn="l" rtl="0">
              <a:defRPr sz="1200">
                <a:solidFill>
                  <a:schemeClr val="tx1">
                    <a:lumMod val="60000"/>
                    <a:lumOff val="40000"/>
                  </a:schemeClr>
                </a:solidFill>
              </a:defRPr>
            </a:lvl1pPr>
          </a:lstStyle>
          <a:p>
            <a:pPr algn="r"/>
            <a:fld id="{0FF54DE5-C571-48E8-A5BC-B369434E2F44}" type="slidenum">
              <a:rPr lang="da-DK" smtClean="0"/>
              <a:pPr algn="r"/>
              <a:t>‹nr.›</a:t>
            </a:fld>
            <a:endParaRPr lang="da-DK" dirty="0"/>
          </a:p>
        </p:txBody>
      </p:sp>
    </p:spTree>
    <p:extLst>
      <p:ext uri="{BB962C8B-B14F-4D97-AF65-F5344CB8AC3E}">
        <p14:creationId xmlns:p14="http://schemas.microsoft.com/office/powerpoint/2010/main" val="3602678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o indhold">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lstStyle/>
          <a:p>
            <a:pPr rtl="0"/>
            <a:r>
              <a:rPr lang="da-DK" noProof="0"/>
              <a:t>Klik for at redigere titeltypografien i masteren</a:t>
            </a:r>
            <a:endParaRPr lang="da-DK" noProof="0" dirty="0"/>
          </a:p>
        </p:txBody>
      </p:sp>
      <p:sp>
        <p:nvSpPr>
          <p:cNvPr id="3" name="Pladsholder til indhold 2"/>
          <p:cNvSpPr>
            <a:spLocks noGrp="1"/>
          </p:cNvSpPr>
          <p:nvPr>
            <p:ph sz="half" idx="1" hasCustomPrompt="1"/>
          </p:nvPr>
        </p:nvSpPr>
        <p:spPr>
          <a:xfrm>
            <a:off x="1104900" y="1600200"/>
            <a:ext cx="4914900" cy="4571999"/>
          </a:xfrm>
        </p:spPr>
        <p:txBody>
          <a:bodyPr rtlCol="0"/>
          <a:lstStyle>
            <a:lvl1pPr rtl="0">
              <a:defRPr/>
            </a:lvl1pPr>
            <a:lvl5pPr algn="l" rtl="0">
              <a:defRPr/>
            </a:lvl5pPr>
            <a:lvl6pPr algn="l" rtl="0">
              <a:defRPr/>
            </a:lvl6pPr>
            <a:lvl7pPr algn="l" rtl="0">
              <a:defRPr/>
            </a:lvl7pPr>
            <a:lvl8pPr algn="l" rtl="0">
              <a:defRPr/>
            </a:lvl8pPr>
            <a:lvl9pPr algn="l" rtl="0">
              <a:defRPr/>
            </a:lvl9pPr>
          </a:lstStyle>
          <a:p>
            <a:pPr lvl="0" rtl="0"/>
            <a:r>
              <a:rPr lang="da-DK" noProof="0" dirty="0"/>
              <a:t>Klik for at redigere teksttypografier i master</a:t>
            </a:r>
          </a:p>
          <a:p>
            <a:pPr lvl="1" rtl="0"/>
            <a:r>
              <a:rPr lang="da-DK" noProof="0" dirty="0"/>
              <a:t>Andet niveau</a:t>
            </a:r>
          </a:p>
          <a:p>
            <a:pPr lvl="2" rtl="0"/>
            <a:r>
              <a:rPr lang="da-DK" noProof="0" dirty="0"/>
              <a:t>Tredje niveau</a:t>
            </a:r>
          </a:p>
          <a:p>
            <a:pPr lvl="3" rtl="0"/>
            <a:r>
              <a:rPr lang="da-DK" noProof="0" dirty="0"/>
              <a:t>Fjerde niveau</a:t>
            </a:r>
          </a:p>
          <a:p>
            <a:pPr lvl="4" rtl="0"/>
            <a:r>
              <a:rPr lang="da-DK" noProof="0" dirty="0"/>
              <a:t>Femte niveau</a:t>
            </a:r>
          </a:p>
        </p:txBody>
      </p:sp>
      <p:sp>
        <p:nvSpPr>
          <p:cNvPr id="4" name="Pladsholder til indhold 3"/>
          <p:cNvSpPr>
            <a:spLocks noGrp="1"/>
          </p:cNvSpPr>
          <p:nvPr>
            <p:ph sz="half" idx="2" hasCustomPrompt="1"/>
          </p:nvPr>
        </p:nvSpPr>
        <p:spPr>
          <a:xfrm>
            <a:off x="6172200" y="1600200"/>
            <a:ext cx="4914900" cy="4571999"/>
          </a:xfrm>
        </p:spPr>
        <p:txBody>
          <a:bodyPr rtlCol="0"/>
          <a:lstStyle>
            <a:lvl1pPr rtl="0">
              <a:defRPr/>
            </a:lvl1pPr>
            <a:lvl5pPr algn="l" rtl="0">
              <a:defRPr/>
            </a:lvl5pPr>
            <a:lvl6pPr algn="l" rtl="0">
              <a:defRPr/>
            </a:lvl6pPr>
            <a:lvl7pPr algn="l" rtl="0">
              <a:defRPr/>
            </a:lvl7pPr>
            <a:lvl8pPr algn="l" rtl="0">
              <a:defRPr/>
            </a:lvl8pPr>
          </a:lstStyle>
          <a:p>
            <a:pPr lvl="0" rtl="0"/>
            <a:r>
              <a:rPr lang="da-DK" noProof="0" dirty="0"/>
              <a:t>Klik for at redigere teksttypografier i master</a:t>
            </a:r>
          </a:p>
          <a:p>
            <a:pPr lvl="1" rtl="0"/>
            <a:r>
              <a:rPr lang="da-DK" noProof="0" dirty="0"/>
              <a:t>Andet niveau</a:t>
            </a:r>
          </a:p>
          <a:p>
            <a:pPr lvl="2" rtl="0"/>
            <a:r>
              <a:rPr lang="da-DK" noProof="0" dirty="0"/>
              <a:t>Tredje niveau</a:t>
            </a:r>
          </a:p>
          <a:p>
            <a:pPr lvl="3" rtl="0"/>
            <a:r>
              <a:rPr lang="da-DK" noProof="0" dirty="0"/>
              <a:t>Fjerde niveau</a:t>
            </a:r>
          </a:p>
          <a:p>
            <a:pPr lvl="4" rtl="0"/>
            <a:r>
              <a:rPr lang="da-DK" noProof="0" dirty="0"/>
              <a:t>Femte niveau</a:t>
            </a:r>
          </a:p>
        </p:txBody>
      </p:sp>
      <p:sp>
        <p:nvSpPr>
          <p:cNvPr id="5" name="Pladsholder til dato 4"/>
          <p:cNvSpPr>
            <a:spLocks noGrp="1"/>
          </p:cNvSpPr>
          <p:nvPr>
            <p:ph type="dt" sz="half" idx="10"/>
          </p:nvPr>
        </p:nvSpPr>
        <p:spPr/>
        <p:txBody>
          <a:bodyPr rtlCol="0"/>
          <a:lstStyle/>
          <a:p>
            <a:r>
              <a:rPr lang="da-DK" dirty="0"/>
              <a:t>​</a:t>
            </a:r>
            <a:fld id="{5BBAF515-A15B-4271-B9F7-F1D07085A201}" type="datetime1">
              <a:rPr lang="da-DK" smtClean="0"/>
              <a:pPr/>
              <a:t>31/03/2019</a:t>
            </a:fld>
            <a:r>
              <a:rPr lang="da-DK" dirty="0"/>
              <a:t>​</a:t>
            </a:r>
          </a:p>
        </p:txBody>
      </p:sp>
      <p:sp>
        <p:nvSpPr>
          <p:cNvPr id="6" name="Pladsholder til sidefod 5"/>
          <p:cNvSpPr>
            <a:spLocks noGrp="1"/>
          </p:cNvSpPr>
          <p:nvPr>
            <p:ph type="ftr" sz="quarter" idx="11"/>
          </p:nvPr>
        </p:nvSpPr>
        <p:spPr/>
        <p:txBody>
          <a:bodyPr rtlCol="0"/>
          <a:lstStyle/>
          <a:p>
            <a:pPr rtl="0"/>
            <a:endParaRPr lang="da-DK" noProof="0" dirty="0"/>
          </a:p>
        </p:txBody>
      </p:sp>
      <p:sp>
        <p:nvSpPr>
          <p:cNvPr id="8" name="Pladsholder til slidenummer 5"/>
          <p:cNvSpPr>
            <a:spLocks noGrp="1"/>
          </p:cNvSpPr>
          <p:nvPr>
            <p:ph type="sldNum" sz="quarter" idx="4"/>
          </p:nvPr>
        </p:nvSpPr>
        <p:spPr>
          <a:xfrm>
            <a:off x="9256782" y="6356351"/>
            <a:ext cx="1828800" cy="365125"/>
          </a:xfrm>
          <a:prstGeom prst="rect">
            <a:avLst/>
          </a:prstGeom>
        </p:spPr>
        <p:txBody>
          <a:bodyPr vert="horz" lIns="0" tIns="45720" rIns="0" bIns="45720" rtlCol="0" anchor="ctr"/>
          <a:lstStyle>
            <a:lvl1pPr algn="l" rtl="0">
              <a:defRPr sz="1200">
                <a:solidFill>
                  <a:schemeClr val="tx1">
                    <a:lumMod val="60000"/>
                    <a:lumOff val="40000"/>
                  </a:schemeClr>
                </a:solidFill>
              </a:defRPr>
            </a:lvl1pPr>
          </a:lstStyle>
          <a:p>
            <a:pPr algn="r"/>
            <a:fld id="{0FF54DE5-C571-48E8-A5BC-B369434E2F44}" type="slidenum">
              <a:rPr lang="da-DK" smtClean="0"/>
              <a:pPr algn="r"/>
              <a:t>‹nr.›</a:t>
            </a:fld>
            <a:endParaRPr lang="da-DK" dirty="0"/>
          </a:p>
        </p:txBody>
      </p:sp>
    </p:spTree>
    <p:extLst>
      <p:ext uri="{BB962C8B-B14F-4D97-AF65-F5344CB8AC3E}">
        <p14:creationId xmlns:p14="http://schemas.microsoft.com/office/powerpoint/2010/main" val="3527791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lstStyle/>
          <a:p>
            <a:pPr rtl="0"/>
            <a:r>
              <a:rPr lang="da-DK" noProof="0"/>
              <a:t>Klik for at redigere titeltypografien i masteren</a:t>
            </a:r>
            <a:endParaRPr lang="da-DK" noProof="0" dirty="0"/>
          </a:p>
        </p:txBody>
      </p:sp>
      <p:sp>
        <p:nvSpPr>
          <p:cNvPr id="3" name="Pladsholder til tekst 2"/>
          <p:cNvSpPr>
            <a:spLocks noGrp="1"/>
          </p:cNvSpPr>
          <p:nvPr>
            <p:ph type="body" idx="1" hasCustomPrompt="1"/>
          </p:nvPr>
        </p:nvSpPr>
        <p:spPr>
          <a:xfrm>
            <a:off x="1104900" y="1600200"/>
            <a:ext cx="4919472" cy="823912"/>
          </a:xfrm>
        </p:spPr>
        <p:txBody>
          <a:bodyPr rtlCol="0" anchor="b">
            <a:normAutofit/>
          </a:bodyPr>
          <a:lstStyle>
            <a:lvl1pPr marL="0" indent="0" algn="l" rtl="0">
              <a:spcBef>
                <a:spcPts val="0"/>
              </a:spcBef>
              <a:buNone/>
              <a:defRPr sz="2200" b="1"/>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da-DK" noProof="0" dirty="0"/>
              <a:t>Klik for at redigere teksttypografier i master</a:t>
            </a:r>
          </a:p>
        </p:txBody>
      </p:sp>
      <p:sp>
        <p:nvSpPr>
          <p:cNvPr id="4" name="Pladsholder til indhold 3"/>
          <p:cNvSpPr>
            <a:spLocks noGrp="1"/>
          </p:cNvSpPr>
          <p:nvPr>
            <p:ph sz="half" idx="2" hasCustomPrompt="1"/>
          </p:nvPr>
        </p:nvSpPr>
        <p:spPr>
          <a:xfrm>
            <a:off x="1104900" y="2424112"/>
            <a:ext cx="4919472" cy="3748088"/>
          </a:xfrm>
        </p:spPr>
        <p:txBody>
          <a:bodyPr rtlCol="0"/>
          <a:lstStyle>
            <a:lvl1pPr rtl="0">
              <a:defRPr sz="1800"/>
            </a:lvl1pPr>
          </a:lstStyle>
          <a:p>
            <a:pPr lvl="0" rtl="0"/>
            <a:r>
              <a:rPr lang="da-DK" noProof="0" dirty="0"/>
              <a:t>Klik for at redigere teksttypografier i master</a:t>
            </a:r>
          </a:p>
          <a:p>
            <a:pPr lvl="1" rtl="0"/>
            <a:r>
              <a:rPr lang="da-DK" noProof="0" dirty="0"/>
              <a:t>Andet niveau</a:t>
            </a:r>
          </a:p>
          <a:p>
            <a:pPr lvl="2" rtl="0"/>
            <a:r>
              <a:rPr lang="da-DK" noProof="0" dirty="0"/>
              <a:t>Tredje niveau</a:t>
            </a:r>
          </a:p>
          <a:p>
            <a:pPr lvl="3" rtl="0"/>
            <a:r>
              <a:rPr lang="da-DK" noProof="0" dirty="0"/>
              <a:t>Fjerde niveau</a:t>
            </a:r>
          </a:p>
          <a:p>
            <a:pPr lvl="4" rtl="0"/>
            <a:r>
              <a:rPr lang="da-DK" noProof="0" dirty="0"/>
              <a:t>Femte niveau</a:t>
            </a:r>
          </a:p>
        </p:txBody>
      </p:sp>
      <p:sp>
        <p:nvSpPr>
          <p:cNvPr id="5" name="Pladsholder til tekst 4"/>
          <p:cNvSpPr>
            <a:spLocks noGrp="1"/>
          </p:cNvSpPr>
          <p:nvPr>
            <p:ph type="body" sz="quarter" idx="3" hasCustomPrompt="1"/>
          </p:nvPr>
        </p:nvSpPr>
        <p:spPr>
          <a:xfrm>
            <a:off x="6166110" y="1600200"/>
            <a:ext cx="4919472" cy="823912"/>
          </a:xfrm>
        </p:spPr>
        <p:txBody>
          <a:bodyPr rtlCol="0" anchor="b">
            <a:normAutofit/>
          </a:bodyPr>
          <a:lstStyle>
            <a:lvl1pPr marL="0" indent="0" algn="l" rtl="0">
              <a:spcBef>
                <a:spcPts val="0"/>
              </a:spcBef>
              <a:buNone/>
              <a:defRPr sz="2200" b="1"/>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da-DK" noProof="0" dirty="0"/>
              <a:t>Klik for at redigere teksttypografier i master</a:t>
            </a:r>
          </a:p>
        </p:txBody>
      </p:sp>
      <p:sp>
        <p:nvSpPr>
          <p:cNvPr id="6" name="Pladsholder til indhold 5"/>
          <p:cNvSpPr>
            <a:spLocks noGrp="1"/>
          </p:cNvSpPr>
          <p:nvPr>
            <p:ph sz="quarter" idx="4" hasCustomPrompt="1"/>
          </p:nvPr>
        </p:nvSpPr>
        <p:spPr>
          <a:xfrm>
            <a:off x="6166110" y="2424112"/>
            <a:ext cx="4919472" cy="3748088"/>
          </a:xfrm>
        </p:spPr>
        <p:txBody>
          <a:bodyPr rtlCol="0"/>
          <a:lstStyle>
            <a:lvl1pPr rtl="0">
              <a:defRPr sz="1800"/>
            </a:lvl1pPr>
          </a:lstStyle>
          <a:p>
            <a:pPr lvl="0" rtl="0"/>
            <a:r>
              <a:rPr lang="da-DK" noProof="0" dirty="0"/>
              <a:t>Klik for at redigere teksttypografier i master</a:t>
            </a:r>
          </a:p>
          <a:p>
            <a:pPr lvl="1" rtl="0"/>
            <a:r>
              <a:rPr lang="da-DK" noProof="0" dirty="0"/>
              <a:t>Andet niveau</a:t>
            </a:r>
          </a:p>
          <a:p>
            <a:pPr lvl="2" rtl="0"/>
            <a:r>
              <a:rPr lang="da-DK" noProof="0" dirty="0"/>
              <a:t>Tredje niveau</a:t>
            </a:r>
          </a:p>
          <a:p>
            <a:pPr lvl="3" rtl="0"/>
            <a:r>
              <a:rPr lang="da-DK" noProof="0" dirty="0"/>
              <a:t>Fjerde niveau</a:t>
            </a:r>
          </a:p>
          <a:p>
            <a:pPr lvl="4" rtl="0"/>
            <a:r>
              <a:rPr lang="da-DK" noProof="0" dirty="0"/>
              <a:t>Femte niveau</a:t>
            </a:r>
          </a:p>
        </p:txBody>
      </p:sp>
      <p:sp>
        <p:nvSpPr>
          <p:cNvPr id="7" name="Pladsholder til dato 6"/>
          <p:cNvSpPr>
            <a:spLocks noGrp="1"/>
          </p:cNvSpPr>
          <p:nvPr>
            <p:ph type="dt" sz="half" idx="10"/>
          </p:nvPr>
        </p:nvSpPr>
        <p:spPr/>
        <p:txBody>
          <a:bodyPr rtlCol="0"/>
          <a:lstStyle>
            <a:lvl1pPr>
              <a:defRPr/>
            </a:lvl1pPr>
          </a:lstStyle>
          <a:p>
            <a:fld id="{D66DB925-B2CC-4129-A77C-36CCCD961C25}" type="datetime1">
              <a:rPr lang="da-DK" noProof="0" smtClean="0"/>
              <a:pPr/>
              <a:t>31/03/2019</a:t>
            </a:fld>
            <a:endParaRPr lang="da-DK" noProof="0" dirty="0"/>
          </a:p>
        </p:txBody>
      </p:sp>
      <p:sp>
        <p:nvSpPr>
          <p:cNvPr id="8" name="Pladsholder til sidefod 7"/>
          <p:cNvSpPr>
            <a:spLocks noGrp="1"/>
          </p:cNvSpPr>
          <p:nvPr>
            <p:ph type="ftr" sz="quarter" idx="11"/>
          </p:nvPr>
        </p:nvSpPr>
        <p:spPr/>
        <p:txBody>
          <a:bodyPr rtlCol="0"/>
          <a:lstStyle/>
          <a:p>
            <a:pPr rtl="0"/>
            <a:endParaRPr lang="da-DK" noProof="0" dirty="0"/>
          </a:p>
        </p:txBody>
      </p:sp>
      <p:sp>
        <p:nvSpPr>
          <p:cNvPr id="10" name="Pladsholder til slidenummer 5"/>
          <p:cNvSpPr>
            <a:spLocks noGrp="1"/>
          </p:cNvSpPr>
          <p:nvPr>
            <p:ph type="sldNum" sz="quarter" idx="12"/>
          </p:nvPr>
        </p:nvSpPr>
        <p:spPr>
          <a:xfrm>
            <a:off x="9256782" y="6356351"/>
            <a:ext cx="1828800" cy="365125"/>
          </a:xfrm>
          <a:prstGeom prst="rect">
            <a:avLst/>
          </a:prstGeom>
        </p:spPr>
        <p:txBody>
          <a:bodyPr vert="horz" lIns="0" tIns="45720" rIns="0" bIns="45720" rtlCol="0" anchor="ctr"/>
          <a:lstStyle>
            <a:lvl1pPr algn="l" rtl="0">
              <a:defRPr sz="1200">
                <a:solidFill>
                  <a:schemeClr val="tx1">
                    <a:lumMod val="60000"/>
                    <a:lumOff val="40000"/>
                  </a:schemeClr>
                </a:solidFill>
              </a:defRPr>
            </a:lvl1pPr>
          </a:lstStyle>
          <a:p>
            <a:pPr algn="r"/>
            <a:fld id="{0FF54DE5-C571-48E8-A5BC-B369434E2F44}" type="slidenum">
              <a:rPr lang="da-DK" smtClean="0"/>
              <a:pPr algn="r"/>
              <a:t>‹nr.›</a:t>
            </a:fld>
            <a:endParaRPr lang="da-DK" dirty="0"/>
          </a:p>
        </p:txBody>
      </p:sp>
    </p:spTree>
    <p:extLst>
      <p:ext uri="{BB962C8B-B14F-4D97-AF65-F5344CB8AC3E}">
        <p14:creationId xmlns:p14="http://schemas.microsoft.com/office/powerpoint/2010/main" val="3971016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rtlCol="0"/>
          <a:lstStyle>
            <a:lvl1pPr>
              <a:defRPr/>
            </a:lvl1pPr>
          </a:lstStyle>
          <a:p>
            <a:pPr rtl="0"/>
            <a:r>
              <a:rPr lang="da-DK" noProof="0" dirty="0"/>
              <a:t>Klik for at redigere titeltypografier i master</a:t>
            </a:r>
          </a:p>
        </p:txBody>
      </p:sp>
      <p:sp>
        <p:nvSpPr>
          <p:cNvPr id="3" name="Pladsholder til dato 2"/>
          <p:cNvSpPr>
            <a:spLocks noGrp="1"/>
          </p:cNvSpPr>
          <p:nvPr>
            <p:ph type="dt" sz="half" idx="10"/>
          </p:nvPr>
        </p:nvSpPr>
        <p:spPr/>
        <p:txBody>
          <a:bodyPr rtlCol="0"/>
          <a:lstStyle/>
          <a:p>
            <a:r>
              <a:rPr lang="da-DK" dirty="0"/>
              <a:t>​</a:t>
            </a:r>
            <a:fld id="{5F181D50-8F77-4133-93E0-51775A4CBD34}" type="datetime1">
              <a:rPr lang="da" smtClean="0"/>
              <a:pPr/>
              <a:t>31/03/2019</a:t>
            </a:fld>
            <a:r>
              <a:rPr dirty="0"/>
              <a:t>​</a:t>
            </a:r>
          </a:p>
        </p:txBody>
      </p:sp>
      <p:sp>
        <p:nvSpPr>
          <p:cNvPr id="4" name="Pladsholder til sidefod 3"/>
          <p:cNvSpPr>
            <a:spLocks noGrp="1"/>
          </p:cNvSpPr>
          <p:nvPr>
            <p:ph type="ftr" sz="quarter" idx="11"/>
          </p:nvPr>
        </p:nvSpPr>
        <p:spPr/>
        <p:txBody>
          <a:bodyPr rtlCol="0"/>
          <a:lstStyle/>
          <a:p>
            <a:pPr rtl="0"/>
            <a:endParaRPr/>
          </a:p>
        </p:txBody>
      </p:sp>
      <p:sp>
        <p:nvSpPr>
          <p:cNvPr id="6" name="Pladsholder til slidenummer 5"/>
          <p:cNvSpPr>
            <a:spLocks noGrp="1"/>
          </p:cNvSpPr>
          <p:nvPr>
            <p:ph type="sldNum" sz="quarter" idx="4"/>
          </p:nvPr>
        </p:nvSpPr>
        <p:spPr>
          <a:xfrm>
            <a:off x="9256782" y="6356351"/>
            <a:ext cx="1828800" cy="365125"/>
          </a:xfrm>
          <a:prstGeom prst="rect">
            <a:avLst/>
          </a:prstGeom>
        </p:spPr>
        <p:txBody>
          <a:bodyPr vert="horz" lIns="0" tIns="45720" rIns="0" bIns="45720" rtlCol="0" anchor="ctr"/>
          <a:lstStyle>
            <a:lvl1pPr algn="l" rtl="0">
              <a:defRPr sz="1200">
                <a:solidFill>
                  <a:schemeClr val="tx1">
                    <a:lumMod val="60000"/>
                    <a:lumOff val="40000"/>
                  </a:schemeClr>
                </a:solidFill>
              </a:defRPr>
            </a:lvl1pPr>
          </a:lstStyle>
          <a:p>
            <a:pPr algn="r"/>
            <a:fld id="{0FF54DE5-C571-48E8-A5BC-B369434E2F44}" type="slidenum">
              <a:rPr lang="da-DK" smtClean="0"/>
              <a:pPr algn="r"/>
              <a:t>‹nr.›</a:t>
            </a:fld>
            <a:endParaRPr lang="da-DK" dirty="0"/>
          </a:p>
        </p:txBody>
      </p:sp>
    </p:spTree>
    <p:extLst>
      <p:ext uri="{BB962C8B-B14F-4D97-AF65-F5344CB8AC3E}">
        <p14:creationId xmlns:p14="http://schemas.microsoft.com/office/powerpoint/2010/main" val="1758111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Tom">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rtlCol="0"/>
          <a:lstStyle/>
          <a:p>
            <a:r>
              <a:rPr lang="da-DK" dirty="0"/>
              <a:t>​</a:t>
            </a:r>
            <a:fld id="{8892B978-EF44-424E-A576-3D37B493E10F}" type="datetime1">
              <a:rPr lang="da" smtClean="0"/>
              <a:pPr/>
              <a:t>31/03/2019</a:t>
            </a:fld>
            <a:r>
              <a:rPr dirty="0"/>
              <a:t>​</a:t>
            </a:r>
          </a:p>
        </p:txBody>
      </p:sp>
      <p:sp>
        <p:nvSpPr>
          <p:cNvPr id="3" name="Pladsholder til sidefod 2"/>
          <p:cNvSpPr>
            <a:spLocks noGrp="1"/>
          </p:cNvSpPr>
          <p:nvPr>
            <p:ph type="ftr" sz="quarter" idx="11"/>
          </p:nvPr>
        </p:nvSpPr>
        <p:spPr/>
        <p:txBody>
          <a:bodyPr rtlCol="0"/>
          <a:lstStyle/>
          <a:p>
            <a:pPr rtl="0"/>
            <a:endParaRPr lang="da-DK" noProof="0" dirty="0"/>
          </a:p>
        </p:txBody>
      </p:sp>
      <p:sp>
        <p:nvSpPr>
          <p:cNvPr id="5" name="Pladsholder til slidenummer 5"/>
          <p:cNvSpPr>
            <a:spLocks noGrp="1"/>
          </p:cNvSpPr>
          <p:nvPr>
            <p:ph type="sldNum" sz="quarter" idx="4"/>
          </p:nvPr>
        </p:nvSpPr>
        <p:spPr>
          <a:xfrm>
            <a:off x="9256782" y="6356351"/>
            <a:ext cx="1828800" cy="365125"/>
          </a:xfrm>
          <a:prstGeom prst="rect">
            <a:avLst/>
          </a:prstGeom>
        </p:spPr>
        <p:txBody>
          <a:bodyPr vert="horz" lIns="0" tIns="45720" rIns="0" bIns="45720" rtlCol="0" anchor="ctr"/>
          <a:lstStyle>
            <a:lvl1pPr algn="l" rtl="0">
              <a:defRPr sz="1200">
                <a:solidFill>
                  <a:schemeClr val="tx1">
                    <a:lumMod val="60000"/>
                    <a:lumOff val="40000"/>
                  </a:schemeClr>
                </a:solidFill>
              </a:defRPr>
            </a:lvl1pPr>
          </a:lstStyle>
          <a:p>
            <a:pPr algn="r"/>
            <a:fld id="{0FF54DE5-C571-48E8-A5BC-B369434E2F44}" type="slidenum">
              <a:rPr lang="da-DK" smtClean="0"/>
              <a:pPr algn="r"/>
              <a:t>‹nr.›</a:t>
            </a:fld>
            <a:endParaRPr lang="da-DK" dirty="0"/>
          </a:p>
        </p:txBody>
      </p:sp>
    </p:spTree>
    <p:extLst>
      <p:ext uri="{BB962C8B-B14F-4D97-AF65-F5344CB8AC3E}">
        <p14:creationId xmlns:p14="http://schemas.microsoft.com/office/powerpoint/2010/main" val="302416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nchor="b"/>
          <a:lstStyle>
            <a:lvl1pPr algn="l" rtl="0">
              <a:defRPr sz="3200"/>
            </a:lvl1pPr>
          </a:lstStyle>
          <a:p>
            <a:pPr rtl="0"/>
            <a:r>
              <a:rPr lang="da-DK" noProof="0"/>
              <a:t>Klik for at redigere titeltypografien i masteren</a:t>
            </a:r>
            <a:endParaRPr lang="da-DK" noProof="0" dirty="0"/>
          </a:p>
        </p:txBody>
      </p:sp>
      <p:sp>
        <p:nvSpPr>
          <p:cNvPr id="3" name="Pladsholder til indhold 2"/>
          <p:cNvSpPr>
            <a:spLocks noGrp="1"/>
          </p:cNvSpPr>
          <p:nvPr>
            <p:ph idx="1" hasCustomPrompt="1"/>
          </p:nvPr>
        </p:nvSpPr>
        <p:spPr>
          <a:xfrm>
            <a:off x="5641848" y="1600199"/>
            <a:ext cx="5445252" cy="4572001"/>
          </a:xfrm>
        </p:spPr>
        <p:txBody>
          <a:bodyPr rtlCol="0">
            <a:normAutofit/>
          </a:bodyPr>
          <a:lstStyle>
            <a:lvl1pPr algn="l" rtl="0">
              <a:defRPr sz="2000"/>
            </a:lvl1pPr>
            <a:lvl2pPr algn="l" rtl="0">
              <a:defRPr sz="1600"/>
            </a:lvl2pPr>
            <a:lvl3pPr algn="l" rtl="0">
              <a:defRPr sz="1600"/>
            </a:lvl3pPr>
            <a:lvl4pPr algn="l" rtl="0">
              <a:defRPr sz="1400"/>
            </a:lvl4pPr>
            <a:lvl5pPr algn="l" rtl="0">
              <a:defRPr sz="1400"/>
            </a:lvl5pPr>
            <a:lvl6pPr algn="l" rtl="0">
              <a:defRPr sz="1400"/>
            </a:lvl6pPr>
            <a:lvl7pPr algn="l" rtl="0">
              <a:defRPr sz="1400"/>
            </a:lvl7pPr>
            <a:lvl8pPr algn="l" rtl="0">
              <a:defRPr sz="1400"/>
            </a:lvl8pPr>
            <a:lvl9pPr algn="l" rtl="0">
              <a:defRPr sz="1400"/>
            </a:lvl9pPr>
          </a:lstStyle>
          <a:p>
            <a:pPr lvl="0" rtl="0"/>
            <a:r>
              <a:rPr lang="da-DK" noProof="0" dirty="0"/>
              <a:t>Klik for at redigere teksttypografier i master</a:t>
            </a:r>
          </a:p>
          <a:p>
            <a:pPr lvl="1" rtl="0"/>
            <a:r>
              <a:rPr lang="da-DK" noProof="0" dirty="0"/>
              <a:t>Andet niveau</a:t>
            </a:r>
          </a:p>
          <a:p>
            <a:pPr lvl="2" rtl="0"/>
            <a:r>
              <a:rPr lang="da-DK" noProof="0" dirty="0"/>
              <a:t>Tredje niveau</a:t>
            </a:r>
          </a:p>
          <a:p>
            <a:pPr lvl="3" rtl="0"/>
            <a:r>
              <a:rPr lang="da-DK" noProof="0" dirty="0"/>
              <a:t>Fjerde niveau</a:t>
            </a:r>
          </a:p>
          <a:p>
            <a:pPr lvl="4" rtl="0"/>
            <a:r>
              <a:rPr lang="da-DK" noProof="0" dirty="0"/>
              <a:t>Femte niveau</a:t>
            </a:r>
          </a:p>
        </p:txBody>
      </p:sp>
      <p:sp>
        <p:nvSpPr>
          <p:cNvPr id="4" name="Pladsholder til tekst 3"/>
          <p:cNvSpPr>
            <a:spLocks noGrp="1"/>
          </p:cNvSpPr>
          <p:nvPr>
            <p:ph type="body" sz="half" idx="2" hasCustomPrompt="1"/>
          </p:nvPr>
        </p:nvSpPr>
        <p:spPr>
          <a:xfrm>
            <a:off x="1104900" y="1600200"/>
            <a:ext cx="4384548" cy="4572000"/>
          </a:xfrm>
        </p:spPr>
        <p:txBody>
          <a:bodyPr rtlCol="0">
            <a:normAutofit/>
          </a:bodyPr>
          <a:lstStyle>
            <a:lvl1pPr marL="0" indent="0" algn="l" rtl="0">
              <a:spcBef>
                <a:spcPts val="1200"/>
              </a:spcBef>
              <a:buNone/>
              <a:defRPr sz="18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da-DK" noProof="0" dirty="0"/>
              <a:t>Klik for at redigere teksttypografier i master</a:t>
            </a:r>
          </a:p>
        </p:txBody>
      </p:sp>
      <p:sp>
        <p:nvSpPr>
          <p:cNvPr id="5" name="Pladsholder til dato 4"/>
          <p:cNvSpPr>
            <a:spLocks noGrp="1"/>
          </p:cNvSpPr>
          <p:nvPr>
            <p:ph type="dt" sz="half" idx="10"/>
          </p:nvPr>
        </p:nvSpPr>
        <p:spPr/>
        <p:txBody>
          <a:bodyPr rtlCol="0"/>
          <a:lstStyle/>
          <a:p>
            <a:r>
              <a:rPr lang="da-DK" noProof="0" dirty="0"/>
              <a:t>​</a:t>
            </a:r>
            <a:fld id="{40AB98BA-B5FD-4749-8483-316CD1388F36}" type="datetime1">
              <a:rPr lang="da-DK" noProof="0" smtClean="0"/>
              <a:pPr/>
              <a:t>31/03/2019</a:t>
            </a:fld>
            <a:r>
              <a:rPr lang="da-DK" noProof="0" dirty="0"/>
              <a:t>​</a:t>
            </a:r>
          </a:p>
        </p:txBody>
      </p:sp>
      <p:sp>
        <p:nvSpPr>
          <p:cNvPr id="6" name="Pladsholder til sidefod 5"/>
          <p:cNvSpPr>
            <a:spLocks noGrp="1"/>
          </p:cNvSpPr>
          <p:nvPr>
            <p:ph type="ftr" sz="quarter" idx="11"/>
          </p:nvPr>
        </p:nvSpPr>
        <p:spPr/>
        <p:txBody>
          <a:bodyPr rtlCol="0"/>
          <a:lstStyle/>
          <a:p>
            <a:pPr rtl="0"/>
            <a:endParaRPr lang="da-DK" noProof="0" dirty="0"/>
          </a:p>
        </p:txBody>
      </p:sp>
      <p:sp>
        <p:nvSpPr>
          <p:cNvPr id="8" name="Pladsholder til slidenummer 5"/>
          <p:cNvSpPr>
            <a:spLocks noGrp="1"/>
          </p:cNvSpPr>
          <p:nvPr>
            <p:ph type="sldNum" sz="quarter" idx="4"/>
          </p:nvPr>
        </p:nvSpPr>
        <p:spPr>
          <a:xfrm>
            <a:off x="9256782" y="6356351"/>
            <a:ext cx="1828800" cy="365125"/>
          </a:xfrm>
          <a:prstGeom prst="rect">
            <a:avLst/>
          </a:prstGeom>
        </p:spPr>
        <p:txBody>
          <a:bodyPr vert="horz" lIns="0" tIns="45720" rIns="0" bIns="45720" rtlCol="0" anchor="ctr"/>
          <a:lstStyle>
            <a:lvl1pPr algn="l" rtl="0">
              <a:defRPr sz="1200">
                <a:solidFill>
                  <a:schemeClr val="tx1">
                    <a:lumMod val="60000"/>
                    <a:lumOff val="40000"/>
                  </a:schemeClr>
                </a:solidFill>
              </a:defRPr>
            </a:lvl1pPr>
          </a:lstStyle>
          <a:p>
            <a:pPr algn="r"/>
            <a:fld id="{0FF54DE5-C571-48E8-A5BC-B369434E2F44}" type="slidenum">
              <a:rPr lang="da-DK" smtClean="0"/>
              <a:pPr algn="r"/>
              <a:t>‹nr.›</a:t>
            </a:fld>
            <a:endParaRPr lang="da-DK" dirty="0"/>
          </a:p>
        </p:txBody>
      </p:sp>
    </p:spTree>
    <p:extLst>
      <p:ext uri="{BB962C8B-B14F-4D97-AF65-F5344CB8AC3E}">
        <p14:creationId xmlns:p14="http://schemas.microsoft.com/office/powerpoint/2010/main" val="3769764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Pladsholder til titel 1"/>
          <p:cNvSpPr>
            <a:spLocks noGrp="1"/>
          </p:cNvSpPr>
          <p:nvPr>
            <p:ph type="title"/>
          </p:nvPr>
        </p:nvSpPr>
        <p:spPr>
          <a:xfrm>
            <a:off x="1104900" y="76200"/>
            <a:ext cx="9980682" cy="1096962"/>
          </a:xfrm>
          <a:prstGeom prst="rect">
            <a:avLst/>
          </a:prstGeom>
        </p:spPr>
        <p:txBody>
          <a:bodyPr vert="horz" lIns="0" tIns="45720" rIns="0" bIns="45720" rtlCol="0" anchor="b">
            <a:normAutofit/>
          </a:bodyPr>
          <a:lstStyle/>
          <a:p>
            <a:pPr rtl="0"/>
            <a:r>
              <a:rPr lang="da-DK" noProof="0" dirty="0"/>
              <a:t>Klik for at redigere titeltypografier i master</a:t>
            </a:r>
          </a:p>
        </p:txBody>
      </p:sp>
      <p:sp>
        <p:nvSpPr>
          <p:cNvPr id="3" name="Pladsholder til tekst 2"/>
          <p:cNvSpPr>
            <a:spLocks noGrp="1"/>
          </p:cNvSpPr>
          <p:nvPr>
            <p:ph type="body" idx="1"/>
          </p:nvPr>
        </p:nvSpPr>
        <p:spPr>
          <a:xfrm>
            <a:off x="1104900" y="1600200"/>
            <a:ext cx="9982200" cy="4572000"/>
          </a:xfrm>
          <a:prstGeom prst="rect">
            <a:avLst/>
          </a:prstGeom>
        </p:spPr>
        <p:txBody>
          <a:bodyPr vert="horz" lIns="0" tIns="45720" rIns="0" bIns="45720" rtlCol="0">
            <a:normAutofit/>
          </a:bodyPr>
          <a:lstStyle/>
          <a:p>
            <a:pPr lvl="0" rtl="0"/>
            <a:r>
              <a:rPr lang="da-DK" noProof="0" dirty="0"/>
              <a:t>Klik for at redigere teksttypografier i master</a:t>
            </a:r>
          </a:p>
          <a:p>
            <a:pPr lvl="1" rtl="0"/>
            <a:r>
              <a:rPr lang="da-DK" noProof="0" dirty="0"/>
              <a:t>Andet niveau</a:t>
            </a:r>
          </a:p>
          <a:p>
            <a:pPr lvl="2" rtl="0"/>
            <a:r>
              <a:rPr lang="da-DK" noProof="0" dirty="0"/>
              <a:t>Tredje niveau</a:t>
            </a:r>
          </a:p>
          <a:p>
            <a:pPr lvl="3" rtl="0"/>
            <a:r>
              <a:rPr lang="da-DK" noProof="0" dirty="0"/>
              <a:t>Fjerde niveau</a:t>
            </a:r>
          </a:p>
          <a:p>
            <a:pPr lvl="4" rtl="0"/>
            <a:r>
              <a:rPr lang="da-DK" noProof="0" dirty="0"/>
              <a:t>Femte niveau</a:t>
            </a:r>
          </a:p>
          <a:p>
            <a:pPr lvl="5" rtl="0"/>
            <a:r>
              <a:rPr lang="da-DK" noProof="0" dirty="0"/>
              <a:t>Sjette niveau</a:t>
            </a:r>
          </a:p>
          <a:p>
            <a:pPr lvl="6" rtl="0"/>
            <a:r>
              <a:rPr lang="da-DK" noProof="0" dirty="0"/>
              <a:t>Syvende niveau</a:t>
            </a:r>
          </a:p>
          <a:p>
            <a:pPr lvl="7" rtl="0"/>
            <a:r>
              <a:rPr lang="da-DK" noProof="0" dirty="0"/>
              <a:t>Ottende niveau</a:t>
            </a:r>
          </a:p>
          <a:p>
            <a:pPr lvl="8" rtl="0"/>
            <a:r>
              <a:rPr lang="da-DK" noProof="0" dirty="0"/>
              <a:t>Niende niveau</a:t>
            </a:r>
          </a:p>
        </p:txBody>
      </p:sp>
      <p:sp>
        <p:nvSpPr>
          <p:cNvPr id="4" name="Pladsholder til dato 3"/>
          <p:cNvSpPr>
            <a:spLocks noGrp="1"/>
          </p:cNvSpPr>
          <p:nvPr>
            <p:ph type="dt" sz="half" idx="2"/>
          </p:nvPr>
        </p:nvSpPr>
        <p:spPr>
          <a:xfrm>
            <a:off x="1104899" y="6356351"/>
            <a:ext cx="1829559" cy="365125"/>
          </a:xfrm>
          <a:prstGeom prst="rect">
            <a:avLst/>
          </a:prstGeom>
        </p:spPr>
        <p:txBody>
          <a:bodyPr vert="horz" lIns="0" tIns="45720" rIns="0" bIns="45720" rtlCol="0" anchor="ctr"/>
          <a:lstStyle>
            <a:lvl1pPr algn="l" rtl="0">
              <a:defRPr sz="1200">
                <a:solidFill>
                  <a:schemeClr val="tx1">
                    <a:lumMod val="60000"/>
                    <a:lumOff val="40000"/>
                  </a:schemeClr>
                </a:solidFill>
              </a:defRPr>
            </a:lvl1pPr>
          </a:lstStyle>
          <a:p>
            <a:r>
              <a:rPr lang="da-DK" dirty="0"/>
              <a:t>​</a:t>
            </a:r>
            <a:fld id="{27DDC2C0-20A7-4256-AEE0-60E82B2993A9}" type="datetime1">
              <a:rPr lang="da-DK" smtClean="0"/>
              <a:pPr/>
              <a:t>31/03/2019</a:t>
            </a:fld>
            <a:r>
              <a:rPr lang="da-DK" dirty="0"/>
              <a:t>​</a:t>
            </a:r>
          </a:p>
        </p:txBody>
      </p:sp>
      <p:sp>
        <p:nvSpPr>
          <p:cNvPr id="5" name="Pladsholder til sidefod 4"/>
          <p:cNvSpPr>
            <a:spLocks noGrp="1"/>
          </p:cNvSpPr>
          <p:nvPr>
            <p:ph type="ftr" sz="quarter" idx="3"/>
          </p:nvPr>
        </p:nvSpPr>
        <p:spPr>
          <a:xfrm>
            <a:off x="2934459" y="6356350"/>
            <a:ext cx="6323082" cy="365126"/>
          </a:xfrm>
          <a:prstGeom prst="rect">
            <a:avLst/>
          </a:prstGeom>
        </p:spPr>
        <p:txBody>
          <a:bodyPr vert="horz" lIns="0" tIns="45720" rIns="0" bIns="45720" rtlCol="0" anchor="ctr"/>
          <a:lstStyle>
            <a:lvl1pPr algn="ctr" rtl="0">
              <a:defRPr sz="1200">
                <a:solidFill>
                  <a:schemeClr val="tx1">
                    <a:lumMod val="60000"/>
                    <a:lumOff val="40000"/>
                  </a:schemeClr>
                </a:solidFill>
              </a:defRPr>
            </a:lvl1pPr>
          </a:lstStyle>
          <a:p>
            <a:pPr rtl="0"/>
            <a:endParaRPr lang="da-DK" noProof="0" dirty="0"/>
          </a:p>
        </p:txBody>
      </p:sp>
      <p:grpSp>
        <p:nvGrpSpPr>
          <p:cNvPr id="15" name="Gruppe 14"/>
          <p:cNvGrpSpPr/>
          <p:nvPr/>
        </p:nvGrpSpPr>
        <p:grpSpPr>
          <a:xfrm>
            <a:off x="1103376" y="1219201"/>
            <a:ext cx="9985248" cy="84403"/>
            <a:chOff x="1073150" y="1219201"/>
            <a:chExt cx="10058400" cy="63125"/>
          </a:xfrm>
        </p:grpSpPr>
        <p:cxnSp>
          <p:nvCxnSpPr>
            <p:cNvPr id="13" name="Lige forbindelse 12"/>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4" name="Lige forbindelse 13"/>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10" name="Pladsholder til slidenummer 5"/>
          <p:cNvSpPr>
            <a:spLocks noGrp="1"/>
          </p:cNvSpPr>
          <p:nvPr>
            <p:ph type="sldNum" sz="quarter" idx="4"/>
          </p:nvPr>
        </p:nvSpPr>
        <p:spPr>
          <a:xfrm>
            <a:off x="9256782" y="6356351"/>
            <a:ext cx="1828800" cy="365125"/>
          </a:xfrm>
          <a:prstGeom prst="rect">
            <a:avLst/>
          </a:prstGeom>
        </p:spPr>
        <p:txBody>
          <a:bodyPr vert="horz" lIns="0" tIns="45720" rIns="0" bIns="45720" rtlCol="0" anchor="ctr"/>
          <a:lstStyle>
            <a:lvl1pPr algn="l" rtl="0">
              <a:defRPr sz="1200">
                <a:solidFill>
                  <a:schemeClr val="tx1">
                    <a:lumMod val="60000"/>
                    <a:lumOff val="40000"/>
                  </a:schemeClr>
                </a:solidFill>
              </a:defRPr>
            </a:lvl1pPr>
          </a:lstStyle>
          <a:p>
            <a:pPr algn="r"/>
            <a:fld id="{0FF54DE5-C571-48E8-A5BC-B369434E2F44}" type="slidenum">
              <a:rPr lang="da-DK" smtClean="0"/>
              <a:pPr algn="r"/>
              <a:t>‹nr.›</a:t>
            </a:fld>
            <a:endParaRPr lang="da-DK" dirty="0"/>
          </a:p>
        </p:txBody>
      </p:sp>
    </p:spTree>
    <p:extLst>
      <p:ext uri="{BB962C8B-B14F-4D97-AF65-F5344CB8AC3E}">
        <p14:creationId xmlns:p14="http://schemas.microsoft.com/office/powerpoint/2010/main" val="23462510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28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800"/>
        </a:spcBef>
        <a:buFont typeface="Wingdings" panose="05000000000000000000" pitchFamily="2" charset="2"/>
        <a:buChar char="§"/>
        <a:defRPr sz="2000" kern="1200" baseline="0">
          <a:solidFill>
            <a:schemeClr val="tx1"/>
          </a:solidFill>
          <a:latin typeface="+mn-lt"/>
          <a:ea typeface="+mn-ea"/>
          <a:cs typeface="+mn-cs"/>
        </a:defRPr>
      </a:lvl1pPr>
      <a:lvl2pPr marL="685800" indent="-228600" algn="l" defTabSz="914400" rtl="0" eaLnBrk="1" latinLnBrk="0" hangingPunct="1">
        <a:lnSpc>
          <a:spcPct val="90000"/>
        </a:lnSpc>
        <a:spcBef>
          <a:spcPts val="600"/>
        </a:spcBef>
        <a:buFont typeface="Wingdings" panose="05000000000000000000" pitchFamily="2" charset="2"/>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696">
          <p15:clr>
            <a:srgbClr val="F26B43"/>
          </p15:clr>
        </p15:guide>
        <p15:guide id="2" pos="6984">
          <p15:clr>
            <a:srgbClr val="F26B43"/>
          </p15:clr>
        </p15:guide>
        <p15:guide id="3" orient="horz" pos="1008">
          <p15:clr>
            <a:srgbClr val="F26B43"/>
          </p15:clr>
        </p15:guide>
        <p15:guide id="4" orient="horz" pos="388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sarahlilja03.wixsite.com/minhjemmeside"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ctrTitle"/>
          </p:nvPr>
        </p:nvSpPr>
        <p:spPr>
          <a:xfrm>
            <a:off x="120073" y="2319154"/>
            <a:ext cx="6838950" cy="2219691"/>
          </a:xfrm>
        </p:spPr>
        <p:txBody>
          <a:bodyPr rtlCol="0" anchor="ctr"/>
          <a:lstStyle/>
          <a:p>
            <a:pPr rtl="0"/>
            <a:r>
              <a:rPr lang="da-DK" dirty="0"/>
              <a:t>Teknologiforståelse i folkeskolen</a:t>
            </a:r>
          </a:p>
        </p:txBody>
      </p:sp>
      <p:sp>
        <p:nvSpPr>
          <p:cNvPr id="7" name="Undertitel 6"/>
          <p:cNvSpPr>
            <a:spLocks noGrp="1"/>
          </p:cNvSpPr>
          <p:nvPr>
            <p:ph type="subTitle" idx="1"/>
          </p:nvPr>
        </p:nvSpPr>
        <p:spPr>
          <a:xfrm>
            <a:off x="120073" y="4034002"/>
            <a:ext cx="5734050" cy="955565"/>
          </a:xfrm>
        </p:spPr>
        <p:txBody>
          <a:bodyPr rtlCol="0"/>
          <a:lstStyle/>
          <a:p>
            <a:pPr rtl="0"/>
            <a:r>
              <a:rPr lang="da-DK" dirty="0"/>
              <a:t>Et blik på formalia og praksis</a:t>
            </a:r>
          </a:p>
        </p:txBody>
      </p:sp>
      <p:pic>
        <p:nvPicPr>
          <p:cNvPr id="4" name="Pladsholder til billede 3"/>
          <p:cNvPicPr>
            <a:picLocks noGrp="1" noChangeAspect="1"/>
          </p:cNvPicPr>
          <p:nvPr>
            <p:ph type="pic" sz="quarter" idx="13"/>
          </p:nvPr>
        </p:nvPicPr>
        <p:blipFill rotWithShape="1">
          <a:blip r:embed="rId3">
            <a:extLst>
              <a:ext uri="{28A0092B-C50C-407E-A947-70E740481C1C}">
                <a14:useLocalDpi xmlns:a14="http://schemas.microsoft.com/office/drawing/2010/main" val="0"/>
              </a:ext>
            </a:extLst>
          </a:blip>
          <a:srcRect b="22988"/>
          <a:stretch/>
        </p:blipFill>
        <p:spPr>
          <a:xfrm>
            <a:off x="7482228" y="1310656"/>
            <a:ext cx="4709771" cy="3201129"/>
          </a:xfrm>
        </p:spPr>
      </p:pic>
    </p:spTree>
    <p:extLst>
      <p:ext uri="{BB962C8B-B14F-4D97-AF65-F5344CB8AC3E}">
        <p14:creationId xmlns:p14="http://schemas.microsoft.com/office/powerpoint/2010/main" val="1652133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897E7-5AC6-49DC-ADB2-95DC7585DEE3}"/>
              </a:ext>
            </a:extLst>
          </p:cNvPr>
          <p:cNvSpPr>
            <a:spLocks noGrp="1"/>
          </p:cNvSpPr>
          <p:nvPr>
            <p:ph type="ctrTitle"/>
          </p:nvPr>
        </p:nvSpPr>
        <p:spPr>
          <a:xfrm>
            <a:off x="1104899" y="2292094"/>
            <a:ext cx="6450445" cy="955565"/>
          </a:xfrm>
        </p:spPr>
        <p:txBody>
          <a:bodyPr/>
          <a:lstStyle/>
          <a:p>
            <a:r>
              <a:rPr lang="da-DK" dirty="0"/>
              <a:t>Refleksionsøvelse 1</a:t>
            </a:r>
          </a:p>
        </p:txBody>
      </p:sp>
      <p:sp>
        <p:nvSpPr>
          <p:cNvPr id="3" name="Pladsholder til indhold 2">
            <a:extLst>
              <a:ext uri="{FF2B5EF4-FFF2-40B4-BE49-F238E27FC236}">
                <a16:creationId xmlns:a16="http://schemas.microsoft.com/office/drawing/2014/main" id="{5C37F83C-2F04-49E3-9BDF-53DFF7807A4B}"/>
              </a:ext>
            </a:extLst>
          </p:cNvPr>
          <p:cNvSpPr>
            <a:spLocks noGrp="1"/>
          </p:cNvSpPr>
          <p:nvPr>
            <p:ph type="subTitle" idx="1"/>
          </p:nvPr>
        </p:nvSpPr>
        <p:spPr>
          <a:xfrm>
            <a:off x="1104901" y="3429000"/>
            <a:ext cx="5452918" cy="1669472"/>
          </a:xfrm>
        </p:spPr>
        <p:txBody>
          <a:bodyPr>
            <a:noAutofit/>
          </a:bodyPr>
          <a:lstStyle/>
          <a:p>
            <a:r>
              <a:rPr lang="da-DK" sz="2400" dirty="0"/>
              <a:t>Hvilke sammenhænge ser I umiddelbart mellem fagformål og intentioner i teknologiforståelse og fagformål samt intentioner i informatik? Reflektér med nærmeste sidemakker(e).</a:t>
            </a:r>
          </a:p>
        </p:txBody>
      </p:sp>
      <p:pic>
        <p:nvPicPr>
          <p:cNvPr id="10" name="Pladsholder til indhold 9">
            <a:extLst>
              <a:ext uri="{FF2B5EF4-FFF2-40B4-BE49-F238E27FC236}">
                <a16:creationId xmlns:a16="http://schemas.microsoft.com/office/drawing/2014/main" id="{252434EA-AC02-4D15-B093-9DA76CC532CF}"/>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9613" b="9613"/>
          <a:stretch>
            <a:fillRect/>
          </a:stretch>
        </p:blipFill>
        <p:spPr>
          <a:xfrm>
            <a:off x="7555344" y="1310656"/>
            <a:ext cx="4636656" cy="4208604"/>
          </a:xfrm>
        </p:spPr>
      </p:pic>
    </p:spTree>
    <p:extLst>
      <p:ext uri="{BB962C8B-B14F-4D97-AF65-F5344CB8AC3E}">
        <p14:creationId xmlns:p14="http://schemas.microsoft.com/office/powerpoint/2010/main" val="191663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normAutofit/>
          </a:bodyPr>
          <a:lstStyle/>
          <a:p>
            <a:pPr rtl="0"/>
            <a:r>
              <a:rPr lang="da-DK" sz="4400" dirty="0"/>
              <a:t>Fagformål</a:t>
            </a:r>
          </a:p>
        </p:txBody>
      </p:sp>
      <p:sp>
        <p:nvSpPr>
          <p:cNvPr id="3" name="Pladsholder til indhold 2">
            <a:extLst>
              <a:ext uri="{FF2B5EF4-FFF2-40B4-BE49-F238E27FC236}">
                <a16:creationId xmlns:a16="http://schemas.microsoft.com/office/drawing/2014/main" id="{B9F47021-7ED4-43B3-B440-BC832205B481}"/>
              </a:ext>
            </a:extLst>
          </p:cNvPr>
          <p:cNvSpPr>
            <a:spLocks noGrp="1"/>
          </p:cNvSpPr>
          <p:nvPr>
            <p:ph idx="1"/>
          </p:nvPr>
        </p:nvSpPr>
        <p:spPr/>
        <p:txBody>
          <a:bodyPr>
            <a:normAutofit fontScale="92500" lnSpcReduction="10000"/>
          </a:bodyPr>
          <a:lstStyle/>
          <a:p>
            <a:r>
              <a:rPr lang="da-DK" dirty="0"/>
              <a:t>Eleverne skal i faget teknologiforståelse udvikle faglige kompetencer og opnå færdigheder og viden, således at de konstruktivt og kritisk kan deltage i udvikling af digitale artefakter og forstå deres betydning.</a:t>
            </a:r>
          </a:p>
          <a:p>
            <a:pPr marL="0" indent="0">
              <a:buNone/>
            </a:pPr>
            <a:endParaRPr lang="da-DK" dirty="0"/>
          </a:p>
          <a:p>
            <a:r>
              <a:rPr lang="da-DK" b="1" dirty="0"/>
              <a:t>Stk. 2.</a:t>
            </a:r>
            <a:r>
              <a:rPr lang="da-DK" dirty="0"/>
              <a:t> Elevernes mestring af faget fordrer en beherskelse af digitale designprocesser og af digitale teknologiers sprog og principper med henblik på iterativt og i samarbejde at kunne analysere, designe, konstruere, modificere og evaluere digitale artefakter til erkendelse og løsning af komplekse problemer.</a:t>
            </a:r>
          </a:p>
          <a:p>
            <a:endParaRPr lang="da-DK" dirty="0"/>
          </a:p>
          <a:p>
            <a:r>
              <a:rPr lang="da-DK" b="1" dirty="0"/>
              <a:t>Stk. 3.</a:t>
            </a:r>
            <a:r>
              <a:rPr lang="da-DK" dirty="0"/>
              <a:t> I faget teknologiforståelse opnår eleverne faglige kompetencer til at forstå digitale teknologiers muligheder og digitale artefakters konsekvenser med henblik på at styrke elevernes forudsætninger for at forstå, skabe og agere meningsfuldt i et samfund hvor digitale teknologier og digitale artefakter i stigende omfang er katalysatorer for forandringer.</a:t>
            </a:r>
          </a:p>
          <a:p>
            <a:endParaRPr lang="da-DK" dirty="0"/>
          </a:p>
        </p:txBody>
      </p:sp>
    </p:spTree>
    <p:extLst>
      <p:ext uri="{BB962C8B-B14F-4D97-AF65-F5344CB8AC3E}">
        <p14:creationId xmlns:p14="http://schemas.microsoft.com/office/powerpoint/2010/main" val="2791150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lstStyle/>
          <a:p>
            <a:pPr rtl="0"/>
            <a:r>
              <a:rPr lang="da-DK" dirty="0"/>
              <a:t>Kompetenceområder i teknologiforståelse</a:t>
            </a:r>
          </a:p>
        </p:txBody>
      </p:sp>
      <p:graphicFrame>
        <p:nvGraphicFramePr>
          <p:cNvPr id="7" name="Pladsholder til indhold 6">
            <a:extLst>
              <a:ext uri="{FF2B5EF4-FFF2-40B4-BE49-F238E27FC236}">
                <a16:creationId xmlns:a16="http://schemas.microsoft.com/office/drawing/2014/main" id="{D365F1A3-BA5E-432F-AEB6-56CD1E67CE7B}"/>
              </a:ext>
            </a:extLst>
          </p:cNvPr>
          <p:cNvGraphicFramePr>
            <a:graphicFrameLocks noGrp="1"/>
          </p:cNvGraphicFramePr>
          <p:nvPr>
            <p:ph idx="1"/>
            <p:extLst>
              <p:ext uri="{D42A27DB-BD31-4B8C-83A1-F6EECF244321}">
                <p14:modId xmlns:p14="http://schemas.microsoft.com/office/powerpoint/2010/main" val="1766714488"/>
              </p:ext>
            </p:extLst>
          </p:nvPr>
        </p:nvGraphicFramePr>
        <p:xfrm>
          <a:off x="1104900" y="1600200"/>
          <a:ext cx="998220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24509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lstStyle/>
          <a:p>
            <a:pPr rtl="0"/>
            <a:r>
              <a:rPr lang="da-DK" dirty="0"/>
              <a:t>Eksempel på arbejde med digital myndiggørelse</a:t>
            </a:r>
          </a:p>
        </p:txBody>
      </p:sp>
      <p:sp>
        <p:nvSpPr>
          <p:cNvPr id="4" name="Pladsholder til tekst 3"/>
          <p:cNvSpPr>
            <a:spLocks noGrp="1"/>
          </p:cNvSpPr>
          <p:nvPr>
            <p:ph type="body" sz="half" idx="2"/>
          </p:nvPr>
        </p:nvSpPr>
        <p:spPr>
          <a:xfrm>
            <a:off x="1104899" y="1600200"/>
            <a:ext cx="2259738" cy="4095750"/>
          </a:xfrm>
        </p:spPr>
        <p:txBody>
          <a:bodyPr rtlCol="0"/>
          <a:lstStyle/>
          <a:p>
            <a:pPr rtl="0"/>
            <a:r>
              <a:rPr lang="da-DK" dirty="0"/>
              <a:t>Inspireret af sokratisk spørgeteknik og dialog</a:t>
            </a:r>
          </a:p>
          <a:p>
            <a:pPr rtl="0"/>
            <a:endParaRPr lang="da-DK" dirty="0"/>
          </a:p>
          <a:p>
            <a:pPr rtl="0"/>
            <a:r>
              <a:rPr lang="da-DK" dirty="0"/>
              <a:t>Fordrer kritisk og refleksiv forholdemåde</a:t>
            </a:r>
          </a:p>
          <a:p>
            <a:pPr rtl="0"/>
            <a:endParaRPr lang="da-DK" dirty="0"/>
          </a:p>
          <a:p>
            <a:pPr rtl="0"/>
            <a:r>
              <a:rPr lang="da-DK" dirty="0"/>
              <a:t>Rykker erfaringsmæssigt ved forståelser</a:t>
            </a:r>
          </a:p>
          <a:p>
            <a:pPr rtl="0"/>
            <a:endParaRPr lang="da-DK" dirty="0"/>
          </a:p>
        </p:txBody>
      </p:sp>
      <p:pic>
        <p:nvPicPr>
          <p:cNvPr id="42" name="Billede 41">
            <a:extLst>
              <a:ext uri="{FF2B5EF4-FFF2-40B4-BE49-F238E27FC236}">
                <a16:creationId xmlns:a16="http://schemas.microsoft.com/office/drawing/2014/main" id="{DE67BFA2-18D2-4546-BF42-D2C1D98E04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65582" y="1600200"/>
            <a:ext cx="7620000" cy="4095750"/>
          </a:xfrm>
          <a:prstGeom prst="rect">
            <a:avLst/>
          </a:prstGeom>
        </p:spPr>
      </p:pic>
    </p:spTree>
    <p:extLst>
      <p:ext uri="{BB962C8B-B14F-4D97-AF65-F5344CB8AC3E}">
        <p14:creationId xmlns:p14="http://schemas.microsoft.com/office/powerpoint/2010/main" val="3683544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104900" y="0"/>
            <a:ext cx="9980682" cy="1131163"/>
          </a:xfrm>
        </p:spPr>
        <p:txBody>
          <a:bodyPr rtlCol="0"/>
          <a:lstStyle/>
          <a:p>
            <a:r>
              <a:rPr lang="da-DK" dirty="0"/>
              <a:t>Eksempel på arbejde med digital design og designprocesser: Stanford Design </a:t>
            </a:r>
            <a:r>
              <a:rPr lang="da-DK" dirty="0" err="1"/>
              <a:t>Thinking</a:t>
            </a:r>
            <a:r>
              <a:rPr lang="da-DK" dirty="0"/>
              <a:t> Framework</a:t>
            </a:r>
          </a:p>
        </p:txBody>
      </p:sp>
      <p:sp>
        <p:nvSpPr>
          <p:cNvPr id="8" name="Pladsholder til tekst 7">
            <a:extLst>
              <a:ext uri="{FF2B5EF4-FFF2-40B4-BE49-F238E27FC236}">
                <a16:creationId xmlns:a16="http://schemas.microsoft.com/office/drawing/2014/main" id="{543390BD-19F6-40F6-90B7-17926097AA8D}"/>
              </a:ext>
            </a:extLst>
          </p:cNvPr>
          <p:cNvSpPr>
            <a:spLocks noGrp="1"/>
          </p:cNvSpPr>
          <p:nvPr>
            <p:ph type="body" sz="half" idx="2"/>
          </p:nvPr>
        </p:nvSpPr>
        <p:spPr/>
        <p:txBody>
          <a:bodyPr/>
          <a:lstStyle/>
          <a:p>
            <a:r>
              <a:rPr lang="da-DK" b="1" dirty="0" err="1"/>
              <a:t>Emphathize</a:t>
            </a:r>
            <a:r>
              <a:rPr lang="da-DK" b="1" dirty="0"/>
              <a:t>: </a:t>
            </a:r>
            <a:r>
              <a:rPr lang="da-DK" dirty="0"/>
              <a:t>Forstå behov hos mennesker</a:t>
            </a:r>
          </a:p>
          <a:p>
            <a:r>
              <a:rPr lang="da-DK" b="1" dirty="0" err="1"/>
              <a:t>Define</a:t>
            </a:r>
            <a:r>
              <a:rPr lang="da-DK" b="1" dirty="0"/>
              <a:t>: </a:t>
            </a:r>
            <a:r>
              <a:rPr lang="da-DK" dirty="0"/>
              <a:t>Tydeliggørelse af udfordring/problemstilling</a:t>
            </a:r>
          </a:p>
          <a:p>
            <a:r>
              <a:rPr lang="da-DK" b="1" dirty="0" err="1"/>
              <a:t>Ideate</a:t>
            </a:r>
            <a:r>
              <a:rPr lang="da-DK" b="1" dirty="0"/>
              <a:t>: </a:t>
            </a:r>
            <a:r>
              <a:rPr lang="da-DK" dirty="0"/>
              <a:t>Idegenerering til løsning af udfordring/problemstilling</a:t>
            </a:r>
          </a:p>
          <a:p>
            <a:r>
              <a:rPr lang="da-DK" b="1" dirty="0"/>
              <a:t>Prototype: </a:t>
            </a:r>
            <a:r>
              <a:rPr lang="da-DK" dirty="0"/>
              <a:t>Skabe prototyper på deres hidtidige ideer til løsninger</a:t>
            </a:r>
          </a:p>
          <a:p>
            <a:r>
              <a:rPr lang="da-DK" b="1" dirty="0"/>
              <a:t>Test: </a:t>
            </a:r>
            <a:r>
              <a:rPr lang="da-DK" dirty="0"/>
              <a:t>Afprøve prototyper hos relevante personer</a:t>
            </a:r>
          </a:p>
        </p:txBody>
      </p:sp>
      <p:pic>
        <p:nvPicPr>
          <p:cNvPr id="22" name="Billede 21">
            <a:extLst>
              <a:ext uri="{FF2B5EF4-FFF2-40B4-BE49-F238E27FC236}">
                <a16:creationId xmlns:a16="http://schemas.microsoft.com/office/drawing/2014/main" id="{0487E7C0-7921-4624-BDA3-E2943D7040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01896" y="1600200"/>
            <a:ext cx="6583687" cy="4572000"/>
          </a:xfrm>
          <a:prstGeom prst="rect">
            <a:avLst/>
          </a:prstGeom>
        </p:spPr>
      </p:pic>
    </p:spTree>
    <p:extLst>
      <p:ext uri="{BB962C8B-B14F-4D97-AF65-F5344CB8AC3E}">
        <p14:creationId xmlns:p14="http://schemas.microsoft.com/office/powerpoint/2010/main" val="1527004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lstStyle/>
          <a:p>
            <a:r>
              <a:rPr lang="da-DK" dirty="0"/>
              <a:t>SCRUM</a:t>
            </a:r>
          </a:p>
        </p:txBody>
      </p:sp>
      <p:sp>
        <p:nvSpPr>
          <p:cNvPr id="3" name="Pladsholder til tekst 2"/>
          <p:cNvSpPr>
            <a:spLocks noGrp="1"/>
          </p:cNvSpPr>
          <p:nvPr>
            <p:ph type="body" idx="1"/>
          </p:nvPr>
        </p:nvSpPr>
        <p:spPr/>
        <p:txBody>
          <a:bodyPr rtlCol="0"/>
          <a:lstStyle/>
          <a:p>
            <a:pPr rtl="0"/>
            <a:r>
              <a:rPr lang="da-DK" dirty="0"/>
              <a:t>At styre en designproces</a:t>
            </a:r>
          </a:p>
        </p:txBody>
      </p:sp>
      <p:pic>
        <p:nvPicPr>
          <p:cNvPr id="8" name="Pladsholder til indhold 7">
            <a:extLst>
              <a:ext uri="{FF2B5EF4-FFF2-40B4-BE49-F238E27FC236}">
                <a16:creationId xmlns:a16="http://schemas.microsoft.com/office/drawing/2014/main" id="{AEDA23DA-D718-A741-903E-652875109FEB}"/>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1104900" y="2453283"/>
            <a:ext cx="4919663" cy="3689747"/>
          </a:xfrm>
        </p:spPr>
      </p:pic>
      <p:sp>
        <p:nvSpPr>
          <p:cNvPr id="5" name="Pladsholder til tekst 4"/>
          <p:cNvSpPr>
            <a:spLocks noGrp="1"/>
          </p:cNvSpPr>
          <p:nvPr>
            <p:ph type="body" sz="quarter" idx="3"/>
          </p:nvPr>
        </p:nvSpPr>
        <p:spPr/>
        <p:txBody>
          <a:bodyPr rtlCol="0"/>
          <a:lstStyle/>
          <a:p>
            <a:pPr rtl="0"/>
            <a:r>
              <a:rPr lang="da-DK" dirty="0" err="1"/>
              <a:t>Iterationer</a:t>
            </a:r>
            <a:r>
              <a:rPr lang="da-DK" dirty="0"/>
              <a:t> i praksis</a:t>
            </a:r>
          </a:p>
        </p:txBody>
      </p:sp>
      <p:pic>
        <p:nvPicPr>
          <p:cNvPr id="10" name="Pladsholder til indhold 9">
            <a:extLst>
              <a:ext uri="{FF2B5EF4-FFF2-40B4-BE49-F238E27FC236}">
                <a16:creationId xmlns:a16="http://schemas.microsoft.com/office/drawing/2014/main" id="{24E97243-93BC-E34A-B1EF-FD01B2589F8A}"/>
              </a:ext>
            </a:extLst>
          </p:cNvPr>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6165850" y="2453283"/>
            <a:ext cx="4919663" cy="3689747"/>
          </a:xfrm>
        </p:spPr>
      </p:pic>
    </p:spTree>
    <p:extLst>
      <p:ext uri="{BB962C8B-B14F-4D97-AF65-F5344CB8AC3E}">
        <p14:creationId xmlns:p14="http://schemas.microsoft.com/office/powerpoint/2010/main" val="2224495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897E7-5AC6-49DC-ADB2-95DC7585DEE3}"/>
              </a:ext>
            </a:extLst>
          </p:cNvPr>
          <p:cNvSpPr>
            <a:spLocks noGrp="1"/>
          </p:cNvSpPr>
          <p:nvPr>
            <p:ph type="ctrTitle"/>
          </p:nvPr>
        </p:nvSpPr>
        <p:spPr>
          <a:xfrm>
            <a:off x="1104899" y="2292094"/>
            <a:ext cx="6450445" cy="955565"/>
          </a:xfrm>
        </p:spPr>
        <p:txBody>
          <a:bodyPr/>
          <a:lstStyle/>
          <a:p>
            <a:r>
              <a:rPr lang="da-DK" dirty="0"/>
              <a:t>Refleksionsøvelse 2</a:t>
            </a:r>
          </a:p>
        </p:txBody>
      </p:sp>
      <p:sp>
        <p:nvSpPr>
          <p:cNvPr id="3" name="Pladsholder til indhold 2">
            <a:extLst>
              <a:ext uri="{FF2B5EF4-FFF2-40B4-BE49-F238E27FC236}">
                <a16:creationId xmlns:a16="http://schemas.microsoft.com/office/drawing/2014/main" id="{5C37F83C-2F04-49E3-9BDF-53DFF7807A4B}"/>
              </a:ext>
            </a:extLst>
          </p:cNvPr>
          <p:cNvSpPr>
            <a:spLocks noGrp="1"/>
          </p:cNvSpPr>
          <p:nvPr>
            <p:ph type="subTitle" idx="1"/>
          </p:nvPr>
        </p:nvSpPr>
        <p:spPr>
          <a:xfrm>
            <a:off x="1104901" y="3429000"/>
            <a:ext cx="5452918" cy="1669472"/>
          </a:xfrm>
        </p:spPr>
        <p:txBody>
          <a:bodyPr>
            <a:noAutofit/>
          </a:bodyPr>
          <a:lstStyle/>
          <a:p>
            <a:r>
              <a:rPr lang="da-DK" sz="2400" dirty="0"/>
              <a:t>Hvilke betydninger ser I denne nye faglighed i folkeskolen får for jeres arbejde med informatik, læreplaner </a:t>
            </a:r>
            <a:r>
              <a:rPr lang="da-DK" sz="2400" dirty="0" err="1"/>
              <a:t>etc</a:t>
            </a:r>
            <a:r>
              <a:rPr lang="da-DK" sz="2400" dirty="0"/>
              <a:t>? Reflektér med nærmeste sidemakker(e).</a:t>
            </a:r>
          </a:p>
        </p:txBody>
      </p:sp>
      <p:pic>
        <p:nvPicPr>
          <p:cNvPr id="10" name="Pladsholder til indhold 9">
            <a:extLst>
              <a:ext uri="{FF2B5EF4-FFF2-40B4-BE49-F238E27FC236}">
                <a16:creationId xmlns:a16="http://schemas.microsoft.com/office/drawing/2014/main" id="{252434EA-AC02-4D15-B093-9DA76CC532CF}"/>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9613" b="9613"/>
          <a:stretch>
            <a:fillRect/>
          </a:stretch>
        </p:blipFill>
        <p:spPr>
          <a:xfrm>
            <a:off x="7555344" y="1310656"/>
            <a:ext cx="4636656" cy="4208604"/>
          </a:xfrm>
        </p:spPr>
      </p:pic>
    </p:spTree>
    <p:extLst>
      <p:ext uri="{BB962C8B-B14F-4D97-AF65-F5344CB8AC3E}">
        <p14:creationId xmlns:p14="http://schemas.microsoft.com/office/powerpoint/2010/main" val="2573459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rtlCol="0"/>
          <a:lstStyle/>
          <a:p>
            <a:pPr rtl="0"/>
            <a:r>
              <a:rPr lang="da-DK" dirty="0"/>
              <a:t>Spørgsmål?</a:t>
            </a:r>
          </a:p>
        </p:txBody>
      </p:sp>
      <p:sp>
        <p:nvSpPr>
          <p:cNvPr id="3" name="Undertitel 2"/>
          <p:cNvSpPr>
            <a:spLocks noGrp="1"/>
          </p:cNvSpPr>
          <p:nvPr>
            <p:ph type="subTitle" idx="1"/>
          </p:nvPr>
        </p:nvSpPr>
        <p:spPr/>
        <p:txBody>
          <a:bodyPr rtlCol="0"/>
          <a:lstStyle/>
          <a:p>
            <a:pPr rtl="0"/>
            <a:endParaRPr lang="da-DK" dirty="0"/>
          </a:p>
        </p:txBody>
      </p:sp>
    </p:spTree>
    <p:extLst>
      <p:ext uri="{BB962C8B-B14F-4D97-AF65-F5344CB8AC3E}">
        <p14:creationId xmlns:p14="http://schemas.microsoft.com/office/powerpoint/2010/main" val="1315647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el 12"/>
          <p:cNvSpPr>
            <a:spLocks noGrp="1"/>
          </p:cNvSpPr>
          <p:nvPr>
            <p:ph type="title"/>
          </p:nvPr>
        </p:nvSpPr>
        <p:spPr/>
        <p:txBody>
          <a:bodyPr rtlCol="0"/>
          <a:lstStyle/>
          <a:p>
            <a:pPr rtl="0"/>
            <a:r>
              <a:rPr lang="da-DK" dirty="0"/>
              <a:t>Agenda</a:t>
            </a:r>
          </a:p>
        </p:txBody>
      </p:sp>
      <p:sp>
        <p:nvSpPr>
          <p:cNvPr id="14" name="Pladsholder til indhold 13"/>
          <p:cNvSpPr>
            <a:spLocks noGrp="1"/>
          </p:cNvSpPr>
          <p:nvPr>
            <p:ph idx="1"/>
          </p:nvPr>
        </p:nvSpPr>
        <p:spPr/>
        <p:txBody>
          <a:bodyPr rtlCol="0"/>
          <a:lstStyle/>
          <a:p>
            <a:pPr rtl="0"/>
            <a:r>
              <a:rPr lang="da-DK" dirty="0"/>
              <a:t>Teknologiforståelse: Fagformål og intentioner</a:t>
            </a:r>
          </a:p>
          <a:p>
            <a:pPr rtl="0"/>
            <a:r>
              <a:rPr lang="da-DK" dirty="0"/>
              <a:t>Refleksionsøvelse 1</a:t>
            </a:r>
          </a:p>
          <a:p>
            <a:pPr rtl="0"/>
            <a:r>
              <a:rPr lang="da-DK" dirty="0"/>
              <a:t>Kompetenceområder</a:t>
            </a:r>
          </a:p>
          <a:p>
            <a:pPr rtl="0"/>
            <a:r>
              <a:rPr lang="da-DK" dirty="0"/>
              <a:t>Et praksisblik på, hvordan undervisningen kan se ud</a:t>
            </a:r>
          </a:p>
          <a:p>
            <a:pPr rtl="0"/>
            <a:r>
              <a:rPr lang="da-DK" dirty="0"/>
              <a:t>Refleksionsøvelse 2</a:t>
            </a:r>
          </a:p>
          <a:p>
            <a:pPr rtl="0"/>
            <a:r>
              <a:rPr lang="da-DK" dirty="0"/>
              <a:t>Afrunding og spørgsmål</a:t>
            </a:r>
          </a:p>
        </p:txBody>
      </p:sp>
    </p:spTree>
    <p:extLst>
      <p:ext uri="{BB962C8B-B14F-4D97-AF65-F5344CB8AC3E}">
        <p14:creationId xmlns:p14="http://schemas.microsoft.com/office/powerpoint/2010/main" val="1654255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D7B161E-587C-452A-A199-DCE01CFC77F5}"/>
              </a:ext>
            </a:extLst>
          </p:cNvPr>
          <p:cNvSpPr>
            <a:spLocks noGrp="1"/>
          </p:cNvSpPr>
          <p:nvPr>
            <p:ph type="title"/>
          </p:nvPr>
        </p:nvSpPr>
        <p:spPr/>
        <p:txBody>
          <a:bodyPr/>
          <a:lstStyle/>
          <a:p>
            <a:r>
              <a:rPr lang="da-DK" dirty="0"/>
              <a:t>Kort fortalt</a:t>
            </a:r>
          </a:p>
        </p:txBody>
      </p:sp>
      <p:sp>
        <p:nvSpPr>
          <p:cNvPr id="3" name="Pladsholder til indhold 2">
            <a:extLst>
              <a:ext uri="{FF2B5EF4-FFF2-40B4-BE49-F238E27FC236}">
                <a16:creationId xmlns:a16="http://schemas.microsoft.com/office/drawing/2014/main" id="{AD8A91A2-DB4C-4521-91F3-0C8934DAC742}"/>
              </a:ext>
            </a:extLst>
          </p:cNvPr>
          <p:cNvSpPr>
            <a:spLocks noGrp="1"/>
          </p:cNvSpPr>
          <p:nvPr>
            <p:ph idx="1"/>
          </p:nvPr>
        </p:nvSpPr>
        <p:spPr/>
        <p:txBody>
          <a:bodyPr/>
          <a:lstStyle/>
          <a:p>
            <a:r>
              <a:rPr lang="da-DK" dirty="0"/>
              <a:t>Født i 1988</a:t>
            </a:r>
          </a:p>
          <a:p>
            <a:r>
              <a:rPr lang="da-DK" dirty="0"/>
              <a:t>Uddannet folkeskolelærer i 2014</a:t>
            </a:r>
          </a:p>
          <a:p>
            <a:r>
              <a:rPr lang="da-DK" dirty="0"/>
              <a:t>Kandidatgrad i generel pædagogik 2016 ved DPU (Århus universitet)</a:t>
            </a:r>
          </a:p>
          <a:p>
            <a:r>
              <a:rPr lang="da-DK" dirty="0"/>
              <a:t>Halvandet års erfaring med undervisning i teknologiforståelse</a:t>
            </a:r>
          </a:p>
          <a:p>
            <a:r>
              <a:rPr lang="da-DK" dirty="0"/>
              <a:t>Særlig interesse i teori/praksis-udfordringen i folkeskolen</a:t>
            </a:r>
          </a:p>
        </p:txBody>
      </p:sp>
    </p:spTree>
    <p:extLst>
      <p:ext uri="{BB962C8B-B14F-4D97-AF65-F5344CB8AC3E}">
        <p14:creationId xmlns:p14="http://schemas.microsoft.com/office/powerpoint/2010/main" val="3313559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B47AF10-E771-4A04-B61B-B66604C1854E}"/>
              </a:ext>
            </a:extLst>
          </p:cNvPr>
          <p:cNvSpPr>
            <a:spLocks noGrp="1"/>
          </p:cNvSpPr>
          <p:nvPr>
            <p:ph type="title"/>
          </p:nvPr>
        </p:nvSpPr>
        <p:spPr/>
        <p:txBody>
          <a:bodyPr/>
          <a:lstStyle/>
          <a:p>
            <a:r>
              <a:rPr lang="da-DK" dirty="0"/>
              <a:t>Kort om forsøget med teknologiforståelse</a:t>
            </a:r>
          </a:p>
        </p:txBody>
      </p:sp>
      <p:sp>
        <p:nvSpPr>
          <p:cNvPr id="3" name="Pladsholder til indhold 2">
            <a:extLst>
              <a:ext uri="{FF2B5EF4-FFF2-40B4-BE49-F238E27FC236}">
                <a16:creationId xmlns:a16="http://schemas.microsoft.com/office/drawing/2014/main" id="{A71913E5-DC72-4B0C-B270-C332E2E033E6}"/>
              </a:ext>
            </a:extLst>
          </p:cNvPr>
          <p:cNvSpPr>
            <a:spLocks noGrp="1"/>
          </p:cNvSpPr>
          <p:nvPr>
            <p:ph idx="1"/>
          </p:nvPr>
        </p:nvSpPr>
        <p:spPr/>
        <p:txBody>
          <a:bodyPr/>
          <a:lstStyle/>
          <a:p>
            <a:r>
              <a:rPr lang="da-DK" dirty="0"/>
              <a:t>Som selvstændigt fag og som faglighed i fag (dansk, matematik, billedkunst, natur/teknologi, håndværk og design, samfundsfag samt fysik/kemi)</a:t>
            </a:r>
          </a:p>
          <a:p>
            <a:r>
              <a:rPr lang="da-DK" dirty="0"/>
              <a:t>46 deltagende skoler i forsøget</a:t>
            </a:r>
          </a:p>
        </p:txBody>
      </p:sp>
    </p:spTree>
    <p:extLst>
      <p:ext uri="{BB962C8B-B14F-4D97-AF65-F5344CB8AC3E}">
        <p14:creationId xmlns:p14="http://schemas.microsoft.com/office/powerpoint/2010/main" val="4052595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B47AF10-E771-4A04-B61B-B66604C1854E}"/>
              </a:ext>
            </a:extLst>
          </p:cNvPr>
          <p:cNvSpPr>
            <a:spLocks noGrp="1"/>
          </p:cNvSpPr>
          <p:nvPr>
            <p:ph type="title"/>
          </p:nvPr>
        </p:nvSpPr>
        <p:spPr/>
        <p:txBody>
          <a:bodyPr/>
          <a:lstStyle/>
          <a:p>
            <a:r>
              <a:rPr lang="da-DK" dirty="0"/>
              <a:t>Justering af folkeskolereformen</a:t>
            </a:r>
          </a:p>
        </p:txBody>
      </p:sp>
      <p:sp>
        <p:nvSpPr>
          <p:cNvPr id="3" name="Pladsholder til indhold 2">
            <a:extLst>
              <a:ext uri="{FF2B5EF4-FFF2-40B4-BE49-F238E27FC236}">
                <a16:creationId xmlns:a16="http://schemas.microsoft.com/office/drawing/2014/main" id="{A71913E5-DC72-4B0C-B270-C332E2E033E6}"/>
              </a:ext>
            </a:extLst>
          </p:cNvPr>
          <p:cNvSpPr>
            <a:spLocks noGrp="1"/>
          </p:cNvSpPr>
          <p:nvPr>
            <p:ph idx="1"/>
          </p:nvPr>
        </p:nvSpPr>
        <p:spPr/>
        <p:txBody>
          <a:bodyPr/>
          <a:lstStyle/>
          <a:p>
            <a:r>
              <a:rPr lang="da-DK" i="1" dirty="0"/>
              <a:t>Den teknologiske udvikling stiller krav om, at elever bliver rustet til at kunne begå sig i et stadigt mere digitaliseret samfund, og aftalepartierne ønsker, at både lærere og elever skal forstå digital teknologi, så de kan skabe og være kreative med teknologi og forholde sig kritisk til den. Undervisningsministeren har igangsat et treårigt forsøg om teknologiforståelse i folkeskolen. Aftalepartierne er enige om at drøfte forsøget senest ved forsøgsperiodens afslutning med henblik på en politisk beslutning om at styrke teknologiforståelse som en obligatorisk del af folkeskolens undervisning” (s. 12-13)</a:t>
            </a:r>
            <a:endParaRPr lang="da-DK" dirty="0"/>
          </a:p>
        </p:txBody>
      </p:sp>
    </p:spTree>
    <p:extLst>
      <p:ext uri="{BB962C8B-B14F-4D97-AF65-F5344CB8AC3E}">
        <p14:creationId xmlns:p14="http://schemas.microsoft.com/office/powerpoint/2010/main" val="56231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AD684F2-DBF5-D946-A322-2122671CDC70}"/>
              </a:ext>
            </a:extLst>
          </p:cNvPr>
          <p:cNvSpPr>
            <a:spLocks noGrp="1"/>
          </p:cNvSpPr>
          <p:nvPr>
            <p:ph type="title"/>
          </p:nvPr>
        </p:nvSpPr>
        <p:spPr/>
        <p:txBody>
          <a:bodyPr/>
          <a:lstStyle/>
          <a:p>
            <a:r>
              <a:rPr lang="da-DK" dirty="0"/>
              <a:t>Sex, samfund og teknologiforståelse</a:t>
            </a:r>
          </a:p>
        </p:txBody>
      </p:sp>
      <p:sp>
        <p:nvSpPr>
          <p:cNvPr id="3" name="Pladsholder til indhold 2">
            <a:extLst>
              <a:ext uri="{FF2B5EF4-FFF2-40B4-BE49-F238E27FC236}">
                <a16:creationId xmlns:a16="http://schemas.microsoft.com/office/drawing/2014/main" id="{6FE3FF6F-506C-AD42-8311-16E9AE797FAD}"/>
              </a:ext>
            </a:extLst>
          </p:cNvPr>
          <p:cNvSpPr>
            <a:spLocks noGrp="1"/>
          </p:cNvSpPr>
          <p:nvPr>
            <p:ph idx="1"/>
          </p:nvPr>
        </p:nvSpPr>
        <p:spPr/>
        <p:txBody>
          <a:bodyPr/>
          <a:lstStyle/>
          <a:p>
            <a:r>
              <a:rPr lang="da-DK" dirty="0">
                <a:hlinkClick r:id="rId2"/>
              </a:rPr>
              <a:t>https://sarahlilja03.wixsite.com/minhjemmeside</a:t>
            </a:r>
            <a:endParaRPr lang="da-DK" dirty="0"/>
          </a:p>
          <a:p>
            <a:endParaRPr lang="da-DK" dirty="0"/>
          </a:p>
          <a:p>
            <a:endParaRPr lang="da-DK" dirty="0"/>
          </a:p>
        </p:txBody>
      </p:sp>
    </p:spTree>
    <p:extLst>
      <p:ext uri="{BB962C8B-B14F-4D97-AF65-F5344CB8AC3E}">
        <p14:creationId xmlns:p14="http://schemas.microsoft.com/office/powerpoint/2010/main" val="280637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normAutofit/>
          </a:bodyPr>
          <a:lstStyle/>
          <a:p>
            <a:pPr rtl="0"/>
            <a:r>
              <a:rPr lang="da-DK" sz="4400" dirty="0"/>
              <a:t>Fagformål</a:t>
            </a:r>
          </a:p>
        </p:txBody>
      </p:sp>
      <p:sp>
        <p:nvSpPr>
          <p:cNvPr id="3" name="Pladsholder til indhold 2">
            <a:extLst>
              <a:ext uri="{FF2B5EF4-FFF2-40B4-BE49-F238E27FC236}">
                <a16:creationId xmlns:a16="http://schemas.microsoft.com/office/drawing/2014/main" id="{B9F47021-7ED4-43B3-B440-BC832205B481}"/>
              </a:ext>
            </a:extLst>
          </p:cNvPr>
          <p:cNvSpPr>
            <a:spLocks noGrp="1"/>
          </p:cNvSpPr>
          <p:nvPr>
            <p:ph idx="1"/>
          </p:nvPr>
        </p:nvSpPr>
        <p:spPr/>
        <p:txBody>
          <a:bodyPr>
            <a:normAutofit fontScale="92500" lnSpcReduction="10000"/>
          </a:bodyPr>
          <a:lstStyle/>
          <a:p>
            <a:r>
              <a:rPr lang="da-DK" dirty="0"/>
              <a:t>Eleverne skal i faget teknologiforståelse udvikle faglige kompetencer og opnå færdigheder og viden, således at de konstruktivt og kritisk kan deltage i udvikling af digitale artefakter og forstå deres betydning.</a:t>
            </a:r>
          </a:p>
          <a:p>
            <a:pPr marL="0" indent="0">
              <a:buNone/>
            </a:pPr>
            <a:endParaRPr lang="da-DK" dirty="0"/>
          </a:p>
          <a:p>
            <a:r>
              <a:rPr lang="da-DK" b="1" dirty="0"/>
              <a:t>Stk. 2.</a:t>
            </a:r>
            <a:r>
              <a:rPr lang="da-DK" dirty="0"/>
              <a:t> Elevernes mestring af faget fordrer en beherskelse af digitale designprocesser og af digitale teknologiers sprog og principper med henblik på iterativt og i samarbejde at kunne analysere, designe, konstruere, modificere og evaluere digitale artefakter til erkendelse og løsning af komplekse problemer.</a:t>
            </a:r>
          </a:p>
          <a:p>
            <a:endParaRPr lang="da-DK" dirty="0"/>
          </a:p>
          <a:p>
            <a:r>
              <a:rPr lang="da-DK" b="1" dirty="0"/>
              <a:t>Stk. 3.</a:t>
            </a:r>
            <a:r>
              <a:rPr lang="da-DK" dirty="0"/>
              <a:t> I faget teknologiforståelse opnår eleverne faglige kompetencer til at forstå digitale teknologiers muligheder og digitale artefakters konsekvenser med henblik på at styrke elevernes forudsætninger for at forstå, skabe og agere meningsfuldt i et samfund hvor digitale teknologier og digitale artefakter i stigende omfang er katalysatorer for forandringer.</a:t>
            </a:r>
          </a:p>
          <a:p>
            <a:endParaRPr lang="da-DK" dirty="0"/>
          </a:p>
        </p:txBody>
      </p:sp>
    </p:spTree>
    <p:extLst>
      <p:ext uri="{BB962C8B-B14F-4D97-AF65-F5344CB8AC3E}">
        <p14:creationId xmlns:p14="http://schemas.microsoft.com/office/powerpoint/2010/main" val="4010278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8CF9305-E816-47B8-A6D0-4972D29FAC33}"/>
              </a:ext>
            </a:extLst>
          </p:cNvPr>
          <p:cNvSpPr>
            <a:spLocks noGrp="1"/>
          </p:cNvSpPr>
          <p:nvPr>
            <p:ph type="title"/>
          </p:nvPr>
        </p:nvSpPr>
        <p:spPr/>
        <p:txBody>
          <a:bodyPr/>
          <a:lstStyle/>
          <a:p>
            <a:r>
              <a:rPr lang="da-DK" dirty="0"/>
              <a:t>Iterationer – a la et hermeneutisk tekstlæsningsprincip</a:t>
            </a:r>
          </a:p>
        </p:txBody>
      </p:sp>
      <p:pic>
        <p:nvPicPr>
          <p:cNvPr id="5" name="Pladsholder til indhold 4">
            <a:extLst>
              <a:ext uri="{FF2B5EF4-FFF2-40B4-BE49-F238E27FC236}">
                <a16:creationId xmlns:a16="http://schemas.microsoft.com/office/drawing/2014/main" id="{F2AF3E75-1EC1-4A43-87EC-B250361F8D97}"/>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7416" t="3596" r="9075" b="3772"/>
          <a:stretch/>
        </p:blipFill>
        <p:spPr>
          <a:xfrm>
            <a:off x="2390274" y="1764632"/>
            <a:ext cx="7267074" cy="4235115"/>
          </a:xfrm>
        </p:spPr>
      </p:pic>
    </p:spTree>
    <p:extLst>
      <p:ext uri="{BB962C8B-B14F-4D97-AF65-F5344CB8AC3E}">
        <p14:creationId xmlns:p14="http://schemas.microsoft.com/office/powerpoint/2010/main" val="2879788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lstStyle/>
          <a:p>
            <a:pPr rtl="0"/>
            <a:r>
              <a:rPr lang="da-DK" dirty="0"/>
              <a:t>Intentionerne med teknologiforståelse</a:t>
            </a:r>
          </a:p>
        </p:txBody>
      </p:sp>
      <p:sp>
        <p:nvSpPr>
          <p:cNvPr id="3" name="Pladsholder til indhold 2"/>
          <p:cNvSpPr>
            <a:spLocks noGrp="1"/>
          </p:cNvSpPr>
          <p:nvPr>
            <p:ph sz="half" idx="1"/>
          </p:nvPr>
        </p:nvSpPr>
        <p:spPr/>
        <p:txBody>
          <a:bodyPr rtlCol="0"/>
          <a:lstStyle/>
          <a:p>
            <a:pPr rtl="0"/>
            <a:r>
              <a:rPr lang="da-DK" dirty="0"/>
              <a:t>Alment dannende</a:t>
            </a:r>
          </a:p>
          <a:p>
            <a:pPr rtl="0"/>
            <a:r>
              <a:rPr lang="da-DK" dirty="0"/>
              <a:t>Kreativt fordrende</a:t>
            </a:r>
          </a:p>
          <a:p>
            <a:pPr rtl="0"/>
            <a:r>
              <a:rPr lang="da-DK" dirty="0"/>
              <a:t>Skabende</a:t>
            </a:r>
          </a:p>
        </p:txBody>
      </p:sp>
      <p:pic>
        <p:nvPicPr>
          <p:cNvPr id="9" name="Pladsholder til indhold 8">
            <a:extLst>
              <a:ext uri="{FF2B5EF4-FFF2-40B4-BE49-F238E27FC236}">
                <a16:creationId xmlns:a16="http://schemas.microsoft.com/office/drawing/2014/main" id="{3C10AB9A-26B4-489E-97AF-CA73C476A3B9}"/>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172200" y="1681270"/>
            <a:ext cx="4914900" cy="4409859"/>
          </a:xfrm>
        </p:spPr>
      </p:pic>
    </p:spTree>
    <p:extLst>
      <p:ext uri="{BB962C8B-B14F-4D97-AF65-F5344CB8AC3E}">
        <p14:creationId xmlns:p14="http://schemas.microsoft.com/office/powerpoint/2010/main" val="2853788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Akademisk litteratur 16x9">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_9411643_TF03431380_TF03431380" id="{A38D916F-B72C-453D-9C3E-C69C4E040F80}" vid="{A44F254A-3490-4589-899A-09C97214268B}"/>
    </a:ext>
  </a:extLst>
</a:theme>
</file>

<file path=ppt/theme/theme2.xml><?xml version="1.0" encoding="utf-8"?>
<a:theme xmlns:a="http://schemas.openxmlformats.org/drawingml/2006/main" name="Office-tema">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APDescription xmlns="4873beb7-5857-4685-be1f-d57550cc96cc" xsi:nil="true"/>
    <AssetExpire xmlns="4873beb7-5857-4685-be1f-d57550cc96cc">2029-01-01T08:00:00+00:00</AssetExpire>
    <CampaignTagsTaxHTField0 xmlns="4873beb7-5857-4685-be1f-d57550cc96cc">
      <Terms xmlns="http://schemas.microsoft.com/office/infopath/2007/PartnerControls"/>
    </CampaignTagsTaxHTField0>
    <IntlLangReviewDate xmlns="4873beb7-5857-4685-be1f-d57550cc96cc" xsi:nil="true"/>
    <TPFriendlyName xmlns="4873beb7-5857-4685-be1f-d57550cc96cc" xsi:nil="true"/>
    <IntlLangReview xmlns="4873beb7-5857-4685-be1f-d57550cc96cc">false</IntlLangReview>
    <LocLastLocAttemptVersionLookup xmlns="4873beb7-5857-4685-be1f-d57550cc96cc">855024</LocLastLocAttemptVersionLookup>
    <PolicheckWords xmlns="4873beb7-5857-4685-be1f-d57550cc96cc" xsi:nil="true"/>
    <SubmitterId xmlns="4873beb7-5857-4685-be1f-d57550cc96cc" xsi:nil="true"/>
    <AcquiredFrom xmlns="4873beb7-5857-4685-be1f-d57550cc96cc">Internal MS</AcquiredFrom>
    <EditorialStatus xmlns="4873beb7-5857-4685-be1f-d57550cc96cc">Complete</EditorialStatus>
    <Markets xmlns="4873beb7-5857-4685-be1f-d57550cc96cc"/>
    <OriginAsset xmlns="4873beb7-5857-4685-be1f-d57550cc96cc" xsi:nil="true"/>
    <AssetStart xmlns="4873beb7-5857-4685-be1f-d57550cc96cc">2012-08-31T08:50:00+00:00</AssetStart>
    <FriendlyTitle xmlns="4873beb7-5857-4685-be1f-d57550cc96cc" xsi:nil="true"/>
    <MarketSpecific xmlns="4873beb7-5857-4685-be1f-d57550cc96cc">false</MarketSpecific>
    <TPNamespace xmlns="4873beb7-5857-4685-be1f-d57550cc96cc" xsi:nil="true"/>
    <PublishStatusLookup xmlns="4873beb7-5857-4685-be1f-d57550cc96cc">
      <Value>1616423</Value>
    </PublishStatusLookup>
    <APAuthor xmlns="4873beb7-5857-4685-be1f-d57550cc96cc">
      <UserInfo>
        <DisplayName>REDMOND\kristaa</DisplayName>
        <AccountId>136</AccountId>
        <AccountType/>
      </UserInfo>
    </APAuthor>
    <TPCommandLine xmlns="4873beb7-5857-4685-be1f-d57550cc96cc" xsi:nil="true"/>
    <IntlLangReviewer xmlns="4873beb7-5857-4685-be1f-d57550cc96cc" xsi:nil="true"/>
    <OpenTemplate xmlns="4873beb7-5857-4685-be1f-d57550cc96cc">true</OpenTemplate>
    <CSXSubmissionDate xmlns="4873beb7-5857-4685-be1f-d57550cc96cc" xsi:nil="true"/>
    <TaxCatchAll xmlns="4873beb7-5857-4685-be1f-d57550cc96cc"/>
    <Manager xmlns="4873beb7-5857-4685-be1f-d57550cc96cc" xsi:nil="true"/>
    <NumericId xmlns="4873beb7-5857-4685-be1f-d57550cc96cc" xsi:nil="true"/>
    <ParentAssetId xmlns="4873beb7-5857-4685-be1f-d57550cc96cc" xsi:nil="true"/>
    <OriginalSourceMarket xmlns="4873beb7-5857-4685-be1f-d57550cc96cc" xsi:nil="true"/>
    <ApprovalStatus xmlns="4873beb7-5857-4685-be1f-d57550cc96cc">InProgress</ApprovalStatus>
    <TPComponent xmlns="4873beb7-5857-4685-be1f-d57550cc96cc" xsi:nil="true"/>
    <EditorialTags xmlns="4873beb7-5857-4685-be1f-d57550cc96cc" xsi:nil="true"/>
    <TPExecutable xmlns="4873beb7-5857-4685-be1f-d57550cc96cc" xsi:nil="true"/>
    <TPLaunchHelpLink xmlns="4873beb7-5857-4685-be1f-d57550cc96cc" xsi:nil="true"/>
    <LocComments xmlns="4873beb7-5857-4685-be1f-d57550cc96cc" xsi:nil="true"/>
    <LocRecommendedHandoff xmlns="4873beb7-5857-4685-be1f-d57550cc96cc" xsi:nil="true"/>
    <SourceTitle xmlns="4873beb7-5857-4685-be1f-d57550cc96cc" xsi:nil="true"/>
    <CSXUpdate xmlns="4873beb7-5857-4685-be1f-d57550cc96cc">false</CSXUpdate>
    <IntlLocPriority xmlns="4873beb7-5857-4685-be1f-d57550cc96cc" xsi:nil="true"/>
    <UAProjectedTotalWords xmlns="4873beb7-5857-4685-be1f-d57550cc96cc" xsi:nil="true"/>
    <AssetType xmlns="4873beb7-5857-4685-be1f-d57550cc96cc">TP</AssetType>
    <MachineTranslated xmlns="4873beb7-5857-4685-be1f-d57550cc96cc">false</MachineTranslated>
    <OutputCachingOn xmlns="4873beb7-5857-4685-be1f-d57550cc96cc">false</OutputCachingOn>
    <TemplateStatus xmlns="4873beb7-5857-4685-be1f-d57550cc96cc">Complete</TemplateStatus>
    <IsSearchable xmlns="4873beb7-5857-4685-be1f-d57550cc96cc">true</IsSearchable>
    <ContentItem xmlns="4873beb7-5857-4685-be1f-d57550cc96cc" xsi:nil="true"/>
    <HandoffToMSDN xmlns="4873beb7-5857-4685-be1f-d57550cc96cc" xsi:nil="true"/>
    <ShowIn xmlns="4873beb7-5857-4685-be1f-d57550cc96cc">Show everywhere</ShowIn>
    <ThumbnailAssetId xmlns="4873beb7-5857-4685-be1f-d57550cc96cc" xsi:nil="true"/>
    <UALocComments xmlns="4873beb7-5857-4685-be1f-d57550cc96cc" xsi:nil="true"/>
    <UALocRecommendation xmlns="4873beb7-5857-4685-be1f-d57550cc96cc">Localize</UALocRecommendation>
    <LastModifiedDateTime xmlns="4873beb7-5857-4685-be1f-d57550cc96cc" xsi:nil="true"/>
    <LegacyData xmlns="4873beb7-5857-4685-be1f-d57550cc96cc" xsi:nil="true"/>
    <LocManualTestRequired xmlns="4873beb7-5857-4685-be1f-d57550cc96cc">false</LocManualTestRequired>
    <LocMarketGroupTiers2 xmlns="4873beb7-5857-4685-be1f-d57550cc96cc" xsi:nil="true"/>
    <ClipArtFilename xmlns="4873beb7-5857-4685-be1f-d57550cc96cc" xsi:nil="true"/>
    <TPApplication xmlns="4873beb7-5857-4685-be1f-d57550cc96cc" xsi:nil="true"/>
    <CSXHash xmlns="4873beb7-5857-4685-be1f-d57550cc96cc" xsi:nil="true"/>
    <DirectSourceMarket xmlns="4873beb7-5857-4685-be1f-d57550cc96cc" xsi:nil="true"/>
    <PrimaryImageGen xmlns="4873beb7-5857-4685-be1f-d57550cc96cc">true</PrimaryImageGen>
    <PlannedPubDate xmlns="4873beb7-5857-4685-be1f-d57550cc96cc" xsi:nil="true"/>
    <CSXSubmissionMarket xmlns="4873beb7-5857-4685-be1f-d57550cc96cc" xsi:nil="true"/>
    <Downloads xmlns="4873beb7-5857-4685-be1f-d57550cc96cc">0</Downloads>
    <ArtSampleDocs xmlns="4873beb7-5857-4685-be1f-d57550cc96cc" xsi:nil="true"/>
    <TrustLevel xmlns="4873beb7-5857-4685-be1f-d57550cc96cc">1 Microsoft Managed Content</TrustLevel>
    <BlockPublish xmlns="4873beb7-5857-4685-be1f-d57550cc96cc">false</BlockPublish>
    <TPLaunchHelpLinkType xmlns="4873beb7-5857-4685-be1f-d57550cc96cc">Template</TPLaunchHelpLinkType>
    <LocalizationTagsTaxHTField0 xmlns="4873beb7-5857-4685-be1f-d57550cc96cc">
      <Terms xmlns="http://schemas.microsoft.com/office/infopath/2007/PartnerControls"/>
    </LocalizationTagsTaxHTField0>
    <BusinessGroup xmlns="4873beb7-5857-4685-be1f-d57550cc96cc" xsi:nil="true"/>
    <Providers xmlns="4873beb7-5857-4685-be1f-d57550cc96cc" xsi:nil="true"/>
    <TemplateTemplateType xmlns="4873beb7-5857-4685-be1f-d57550cc96cc">PowerPoint Presentation Template</TemplateTemplateType>
    <TimesCloned xmlns="4873beb7-5857-4685-be1f-d57550cc96cc" xsi:nil="true"/>
    <TPAppVersion xmlns="4873beb7-5857-4685-be1f-d57550cc96cc" xsi:nil="true"/>
    <VoteCount xmlns="4873beb7-5857-4685-be1f-d57550cc96cc" xsi:nil="true"/>
    <AverageRating xmlns="4873beb7-5857-4685-be1f-d57550cc96cc" xsi:nil="true"/>
    <FeatureTagsTaxHTField0 xmlns="4873beb7-5857-4685-be1f-d57550cc96cc">
      <Terms xmlns="http://schemas.microsoft.com/office/infopath/2007/PartnerControls"/>
    </FeatureTagsTaxHTField0>
    <Provider xmlns="4873beb7-5857-4685-be1f-d57550cc96cc" xsi:nil="true"/>
    <UACurrentWords xmlns="4873beb7-5857-4685-be1f-d57550cc96cc" xsi:nil="true"/>
    <AssetId xmlns="4873beb7-5857-4685-be1f-d57550cc96cc">TP103431361</AssetId>
    <TPClientViewer xmlns="4873beb7-5857-4685-be1f-d57550cc96cc" xsi:nil="true"/>
    <DSATActionTaken xmlns="4873beb7-5857-4685-be1f-d57550cc96cc" xsi:nil="true"/>
    <APEditor xmlns="4873beb7-5857-4685-be1f-d57550cc96cc">
      <UserInfo>
        <DisplayName/>
        <AccountId xsi:nil="true"/>
        <AccountType/>
      </UserInfo>
    </APEditor>
    <TPInstallLocation xmlns="4873beb7-5857-4685-be1f-d57550cc96cc" xsi:nil="true"/>
    <OOCacheId xmlns="4873beb7-5857-4685-be1f-d57550cc96cc" xsi:nil="true"/>
    <IsDeleted xmlns="4873beb7-5857-4685-be1f-d57550cc96cc">false</IsDeleted>
    <PublishTargets xmlns="4873beb7-5857-4685-be1f-d57550cc96cc">OfficeOnlineVNext</PublishTargets>
    <ApprovalLog xmlns="4873beb7-5857-4685-be1f-d57550cc96cc" xsi:nil="true"/>
    <BugNumber xmlns="4873beb7-5857-4685-be1f-d57550cc96cc" xsi:nil="true"/>
    <CrawlForDependencies xmlns="4873beb7-5857-4685-be1f-d57550cc96cc">false</CrawlForDependencies>
    <InternalTagsTaxHTField0 xmlns="4873beb7-5857-4685-be1f-d57550cc96cc">
      <Terms xmlns="http://schemas.microsoft.com/office/infopath/2007/PartnerControls"/>
    </InternalTagsTaxHTField0>
    <LastHandOff xmlns="4873beb7-5857-4685-be1f-d57550cc96cc" xsi:nil="true"/>
    <Milestone xmlns="4873beb7-5857-4685-be1f-d57550cc96cc" xsi:nil="true"/>
    <OriginalRelease xmlns="4873beb7-5857-4685-be1f-d57550cc96cc">15</OriginalRelease>
    <RecommendationsModifier xmlns="4873beb7-5857-4685-be1f-d57550cc96cc" xsi:nil="true"/>
    <ScenarioTagsTaxHTField0 xmlns="4873beb7-5857-4685-be1f-d57550cc96cc">
      <Terms xmlns="http://schemas.microsoft.com/office/infopath/2007/PartnerControls"/>
    </ScenarioTagsTaxHTField0>
    <UANotes xmlns="4873beb7-5857-4685-be1f-d57550cc96cc" xsi:nil="true"/>
  </documentManagement>
</p:properties>
</file>

<file path=customXml/item3.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61E720F-F05D-4536-9C34-0CFCED65D3B7}">
  <ds:schemaRefs>
    <ds:schemaRef ds:uri="http://schemas.microsoft.com/sharepoint/v3/contenttype/forms"/>
  </ds:schemaRefs>
</ds:datastoreItem>
</file>

<file path=customXml/itemProps2.xml><?xml version="1.0" encoding="utf-8"?>
<ds:datastoreItem xmlns:ds="http://schemas.openxmlformats.org/officeDocument/2006/customXml" ds:itemID="{8CDDBB83-77C1-4099-A0AA-289882E745E2}">
  <ds:schemaRefs>
    <ds:schemaRef ds:uri="http://schemas.microsoft.com/office/2006/metadata/properties"/>
    <ds:schemaRef ds:uri="http://schemas.microsoft.com/office/infopath/2007/PartnerControls"/>
    <ds:schemaRef ds:uri="4873beb7-5857-4685-be1f-d57550cc96cc"/>
  </ds:schemaRefs>
</ds:datastoreItem>
</file>

<file path=customXml/itemProps3.xml><?xml version="1.0" encoding="utf-8"?>
<ds:datastoreItem xmlns:ds="http://schemas.openxmlformats.org/officeDocument/2006/customXml" ds:itemID="{28C8B9CA-0273-4370-889A-FC05DA5C2FA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Akademisk præsentation, nålestribe- og bånddesign (widescreen)</Template>
  <TotalTime>0</TotalTime>
  <Words>522</Words>
  <Application>Microsoft Macintosh PowerPoint</Application>
  <PresentationFormat>Widescreen</PresentationFormat>
  <Paragraphs>75</Paragraphs>
  <Slides>17</Slides>
  <Notes>3</Notes>
  <HiddenSlides>0</HiddenSlides>
  <MMClips>0</MMClips>
  <ScaleCrop>false</ScaleCrop>
  <HeadingPairs>
    <vt:vector size="6" baseType="variant">
      <vt:variant>
        <vt:lpstr>Benyttede skrifttyper</vt:lpstr>
      </vt:variant>
      <vt:variant>
        <vt:i4>4</vt:i4>
      </vt:variant>
      <vt:variant>
        <vt:lpstr>Tema</vt:lpstr>
      </vt:variant>
      <vt:variant>
        <vt:i4>1</vt:i4>
      </vt:variant>
      <vt:variant>
        <vt:lpstr>Slidetitler</vt:lpstr>
      </vt:variant>
      <vt:variant>
        <vt:i4>17</vt:i4>
      </vt:variant>
    </vt:vector>
  </HeadingPairs>
  <TitlesOfParts>
    <vt:vector size="22" baseType="lpstr">
      <vt:lpstr>Arial</vt:lpstr>
      <vt:lpstr>Euphemia</vt:lpstr>
      <vt:lpstr>Plantagenet Cherokee</vt:lpstr>
      <vt:lpstr>Wingdings</vt:lpstr>
      <vt:lpstr>Akademisk litteratur 16x9</vt:lpstr>
      <vt:lpstr>Teknologiforståelse i folkeskolen</vt:lpstr>
      <vt:lpstr>Agenda</vt:lpstr>
      <vt:lpstr>Kort fortalt</vt:lpstr>
      <vt:lpstr>Kort om forsøget med teknologiforståelse</vt:lpstr>
      <vt:lpstr>Justering af folkeskolereformen</vt:lpstr>
      <vt:lpstr>Sex, samfund og teknologiforståelse</vt:lpstr>
      <vt:lpstr>Fagformål</vt:lpstr>
      <vt:lpstr>Iterationer – a la et hermeneutisk tekstlæsningsprincip</vt:lpstr>
      <vt:lpstr>Intentionerne med teknologiforståelse</vt:lpstr>
      <vt:lpstr>Refleksionsøvelse 1</vt:lpstr>
      <vt:lpstr>Fagformål</vt:lpstr>
      <vt:lpstr>Kompetenceområder i teknologiforståelse</vt:lpstr>
      <vt:lpstr>Eksempel på arbejde med digital myndiggørelse</vt:lpstr>
      <vt:lpstr>Eksempel på arbejde med digital design og designprocesser: Stanford Design Thinking Framework</vt:lpstr>
      <vt:lpstr>SCRUM</vt:lpstr>
      <vt:lpstr>Refleksionsøvelse 2</vt:lpstr>
      <vt:lpstr>Spørgsmål?</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Teknologiforståelse i folkeskolen</dc:title>
  <dc:creator/>
  <cp:lastModifiedBy/>
  <cp:revision>2</cp:revision>
  <dcterms:created xsi:type="dcterms:W3CDTF">2019-02-23T08:58:41Z</dcterms:created>
  <dcterms:modified xsi:type="dcterms:W3CDTF">2019-03-31T19:19:12Z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0x0101006EDDDB5EE6D98C44930B742096920B300400F5B6D36B3EF94B4E9A635CDF2A18F5B8</vt:lpwstr>
  </property>
  <property fmtid="{D5CDD505-2E9C-101B-9397-08002B2CF9AE}" pid="3" name="InternalTags">
    <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