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17" autoAdjust="0"/>
  </p:normalViewPr>
  <p:slideViewPr>
    <p:cSldViewPr snapToGrid="0">
      <p:cViewPr varScale="1">
        <p:scale>
          <a:sx n="63" d="100"/>
          <a:sy n="63" d="100"/>
        </p:scale>
        <p:origin x="80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774A7-F789-4D70-89FE-719B3F306CFA}" type="datetimeFigureOut">
              <a:rPr lang="da-DK" smtClean="0"/>
              <a:t>21-03-2019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BF589-F6EB-43C6-BBF8-1CA1D871B7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955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0432F-6A8E-4A4C-B863-98C234A00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B7644CB-CCE8-4886-BA94-D6A9E7E6F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E6111C-089F-4217-B3A7-17BDE016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DF8C-748C-4FAC-91CB-851A58575522}" type="datetimeFigureOut">
              <a:rPr lang="da-DK" smtClean="0"/>
              <a:t>21-03-2019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7E4B8B-4151-4EB8-99E0-5414C9E8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A36CE3-520C-4DEB-AB42-99FB459E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99EC-1606-4E23-8D79-92AAA733B6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280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CCE2F-E10F-44C4-A63B-3C01357C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3CDF54A-D8AB-42DB-859B-E5F8EDAC4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CDEC580-F96F-4F17-A2E7-E831F5E5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DF8C-748C-4FAC-91CB-851A58575522}" type="datetimeFigureOut">
              <a:rPr lang="da-DK" smtClean="0"/>
              <a:t>21-03-2019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E829AC-16F0-46FD-AA9A-B151B9D2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9DC8CE-735F-4FC9-A08E-59935BC9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99EC-1606-4E23-8D79-92AAA733B6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8075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17ADAC0-54BD-4A43-A694-21706215B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C8D47AB-1D9D-486C-B4EF-EEBB83118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480244-5919-4C60-8FB0-32F3E84A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DF8C-748C-4FAC-91CB-851A58575522}" type="datetimeFigureOut">
              <a:rPr lang="da-DK" smtClean="0"/>
              <a:t>21-03-2019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6634CE-CFBC-4D2E-86F1-A46F76C0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CFCD74-3EDA-491B-BA5E-2B02F3E5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99EC-1606-4E23-8D79-92AAA733B6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627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9D976-6AD4-4528-862E-8CBEC685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957E2D-FEE3-4803-B281-4DFB7B170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3E8FA7-C4C5-4FB8-946E-25D71D4E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DF8C-748C-4FAC-91CB-851A58575522}" type="datetimeFigureOut">
              <a:rPr lang="da-DK" smtClean="0"/>
              <a:t>21-03-2019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08A1F8C-3035-4531-B3BC-D8D8D575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ED9458-29C0-47B7-BE17-EABC16DD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99EC-1606-4E23-8D79-92AAA733B6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849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1827C7-B20D-47C1-9641-91FA0EED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482B0F1-E918-4203-B37A-C188C1B64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CAEE3B-E48C-494D-9F12-5693FD87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DF8C-748C-4FAC-91CB-851A58575522}" type="datetimeFigureOut">
              <a:rPr lang="da-DK" smtClean="0"/>
              <a:t>21-03-2019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966FCFA-CB9C-4621-BCE3-E2EDA9C2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F58E8B-F6CF-4EC6-8F61-708545B8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99EC-1606-4E23-8D79-92AAA733B6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797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FD6CA-6665-40C6-804B-01A86EA4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E968C-0134-4299-A909-1A7509379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B8092BA-7CEC-49C7-BC41-DCB2AF202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FFF30BF-5030-442F-940A-682A8AAC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DF8C-748C-4FAC-91CB-851A58575522}" type="datetimeFigureOut">
              <a:rPr lang="da-DK" smtClean="0"/>
              <a:t>21-03-2019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D457BB-EB38-46C4-AD85-44EA042B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6E4CB1C-E498-4993-80B2-A4329D2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99EC-1606-4E23-8D79-92AAA733B6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9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0B801-E3B3-4DD1-8429-9726670FD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7595B3-8431-49FB-8B2E-12C4807CE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8D718C3-7AE8-483F-B5C3-A15C0432C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01A31E0-7EE5-4588-9E9A-603AF710A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1373D64-4898-4F96-B03E-E414A7BA5D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1920D3C-CF4A-497E-BD00-0970734C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DF8C-748C-4FAC-91CB-851A58575522}" type="datetimeFigureOut">
              <a:rPr lang="da-DK" smtClean="0"/>
              <a:t>21-03-2019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A773B2A-4AAA-447C-8A1A-81D6B5B7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44BF336-FF52-4484-BF86-423F922B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99EC-1606-4E23-8D79-92AAA733B6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01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69F02A-616B-49CD-92A8-811F95439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F4B3B89-6AE8-4978-8E9E-B55C289BA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DF8C-748C-4FAC-91CB-851A58575522}" type="datetimeFigureOut">
              <a:rPr lang="da-DK" smtClean="0"/>
              <a:t>21-03-2019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38552DF-6818-41B0-B422-6DDEE8CA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BC2EAA8-30C9-401D-B98E-1091EDE9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99EC-1606-4E23-8D79-92AAA733B6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995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89ACF28-515E-4DE8-BFEA-823B15C5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DF8C-748C-4FAC-91CB-851A58575522}" type="datetimeFigureOut">
              <a:rPr lang="da-DK" smtClean="0"/>
              <a:t>21-03-2019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2D7E1EE-5AE8-4407-A1D8-228CD745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D2C1D79-9C21-48D9-857F-55CFF975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99EC-1606-4E23-8D79-92AAA733B6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607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C9FE6-E815-4BF0-8D1A-06878DCD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C9BB6B-F5C5-4B41-9A66-60A94688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DBA74CB-0752-48C8-88F3-A1C5979A5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0A227B9-643A-48E1-9E24-ADAB3C89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DF8C-748C-4FAC-91CB-851A58575522}" type="datetimeFigureOut">
              <a:rPr lang="da-DK" smtClean="0"/>
              <a:t>21-03-2019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E17278A-407F-4117-B5D9-7B960E30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BB19937-E549-40B4-99F9-7693D0F3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99EC-1606-4E23-8D79-92AAA733B6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746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664D0-2377-4C79-B9AC-E78C2B92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00A0F86-CC32-40D0-B766-BB0BFC7E1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BC4568B-C1CE-4B40-8C0A-E891BA644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D3F581A-072C-473E-81A6-D28E8483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DF8C-748C-4FAC-91CB-851A58575522}" type="datetimeFigureOut">
              <a:rPr lang="da-DK" smtClean="0"/>
              <a:t>21-03-2019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A647BEF-7F8A-4921-AFC5-801ED384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0419E19-A0CF-4915-8B45-10CB5DE4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E99EC-1606-4E23-8D79-92AAA733B6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334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C76860C-FFCE-4A0A-8957-C91906A0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36BBEF-A78B-4246-A2B9-D8DAD063D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49D015-0F6B-4125-AE7A-BCE963DEC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CDF8C-748C-4FAC-91CB-851A58575522}" type="datetimeFigureOut">
              <a:rPr lang="da-DK" smtClean="0"/>
              <a:t>21-03-2019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5EFDE28-DB5A-42EE-B70B-A96C86B65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FBE085-890E-4A3C-AD00-04F02A521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99EC-1606-4E23-8D79-92AAA733B6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459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1aeqPd1AajPim1hl_Qch9OWSzC3q9d5w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1h_rCUpSzv_zt105Yip2RS0F44xrLsQOJ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37F60-7A5E-43D6-80DC-6DE5485A4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FIP HF-e 2019.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B979B8B-C52F-46C7-BA34-5083292256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Enkeltfag og karrierelæring kan kun gøres i begrænset omfang. Her er vedhæftet en opgave, hvor der sættes fokus på professioner i forbindelse med en opgave </a:t>
            </a:r>
            <a:r>
              <a:rPr lang="da-DK" dirty="0">
                <a:hlinkClick r:id="rId2"/>
              </a:rPr>
              <a:t>”Verdensmål og professionerne”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700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lede 24">
            <a:extLst>
              <a:ext uri="{FF2B5EF4-FFF2-40B4-BE49-F238E27FC236}">
                <a16:creationId xmlns:a16="http://schemas.microsoft.com/office/drawing/2014/main" id="{F27BE040-3025-4025-86ED-E0E0A0FCB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645" y="405628"/>
            <a:ext cx="8536710" cy="604674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36171BE-C7C4-468C-AB2C-C918CF2F77DF}"/>
              </a:ext>
            </a:extLst>
          </p:cNvPr>
          <p:cNvSpPr txBox="1"/>
          <p:nvPr/>
        </p:nvSpPr>
        <p:spPr>
          <a:xfrm>
            <a:off x="6652260" y="603250"/>
            <a:ext cx="544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Det er almendannelse som er nødvendig for din karriere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B6D8A50-3E55-4E0D-AE63-7B8D8F1DFF9D}"/>
              </a:ext>
            </a:extLst>
          </p:cNvPr>
          <p:cNvSpPr txBox="1"/>
          <p:nvPr/>
        </p:nvSpPr>
        <p:spPr>
          <a:xfrm>
            <a:off x="6485309" y="2042160"/>
            <a:ext cx="876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Drik vand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BFD63DC-94C7-4428-88E8-99A263C24E49}"/>
              </a:ext>
            </a:extLst>
          </p:cNvPr>
          <p:cNvSpPr txBox="1"/>
          <p:nvPr/>
        </p:nvSpPr>
        <p:spPr>
          <a:xfrm>
            <a:off x="6503089" y="2839133"/>
            <a:ext cx="239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Hvordan er plastik fremstillet?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3DF01FC-25DA-4F37-AE45-CAF450C5B207}"/>
              </a:ext>
            </a:extLst>
          </p:cNvPr>
          <p:cNvSpPr txBox="1"/>
          <p:nvPr/>
        </p:nvSpPr>
        <p:spPr>
          <a:xfrm>
            <a:off x="6503089" y="3545973"/>
            <a:ext cx="2446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Hvor meget energi bruges der?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1BB100BA-F8E1-4965-A682-27CE392EBFB3}"/>
              </a:ext>
            </a:extLst>
          </p:cNvPr>
          <p:cNvSpPr txBox="1"/>
          <p:nvPr/>
        </p:nvSpPr>
        <p:spPr>
          <a:xfrm flipH="1">
            <a:off x="6519015" y="4508064"/>
            <a:ext cx="3712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Stigende vækst og stigende miljøproblemer. Bæredygtig vandforsyning.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997B0FA-A24A-46CF-9F91-EE34F230EFF9}"/>
              </a:ext>
            </a:extLst>
          </p:cNvPr>
          <p:cNvSpPr txBox="1"/>
          <p:nvPr/>
        </p:nvSpPr>
        <p:spPr>
          <a:xfrm>
            <a:off x="7040880" y="5720301"/>
            <a:ext cx="3404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Gør viden til din egen, </a:t>
            </a:r>
          </a:p>
          <a:p>
            <a:r>
              <a:rPr lang="da-DK" dirty="0"/>
              <a:t>drik så lidt flaskevand som muligt.</a:t>
            </a:r>
          </a:p>
        </p:txBody>
      </p:sp>
    </p:spTree>
    <p:extLst>
      <p:ext uri="{BB962C8B-B14F-4D97-AF65-F5344CB8AC3E}">
        <p14:creationId xmlns:p14="http://schemas.microsoft.com/office/powerpoint/2010/main" val="292225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F4969D9-A95D-48E3-AD8B-996D5F0E9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169" y="333941"/>
            <a:ext cx="8533661" cy="612915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1B58963F-08DF-40FD-8A87-EF3B73920932}"/>
              </a:ext>
            </a:extLst>
          </p:cNvPr>
          <p:cNvSpPr txBox="1"/>
          <p:nvPr/>
        </p:nvSpPr>
        <p:spPr>
          <a:xfrm>
            <a:off x="6228080" y="701040"/>
            <a:ext cx="227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Geografi er ikke et sludrefag.</a:t>
            </a:r>
          </a:p>
        </p:txBody>
      </p:sp>
    </p:spTree>
    <p:extLst>
      <p:ext uri="{BB962C8B-B14F-4D97-AF65-F5344CB8AC3E}">
        <p14:creationId xmlns:p14="http://schemas.microsoft.com/office/powerpoint/2010/main" val="3632172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8B0BADA-1DEB-44C1-9436-101DC9193D2F}"/>
              </a:ext>
            </a:extLst>
          </p:cNvPr>
          <p:cNvSpPr/>
          <p:nvPr/>
        </p:nvSpPr>
        <p:spPr>
          <a:xfrm>
            <a:off x="1291472" y="659876"/>
            <a:ext cx="78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Idéer til integrering af de nødvendige faglige redskaber hentet fra andre fag (matematik, engelsk, samfundsfag og dansk)</a:t>
            </a:r>
            <a:endParaRPr lang="da-DK" sz="280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B3EA2A0-F45D-4065-9BAD-99BAAC1928AB}"/>
              </a:ext>
            </a:extLst>
          </p:cNvPr>
          <p:cNvSpPr txBox="1"/>
          <p:nvPr/>
        </p:nvSpPr>
        <p:spPr>
          <a:xfrm>
            <a:off x="1498862" y="2724346"/>
            <a:ext cx="83898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Simpelt og anvendelsesorienteret!</a:t>
            </a:r>
          </a:p>
          <a:p>
            <a:r>
              <a:rPr lang="da-DK" dirty="0"/>
              <a:t>Engelsk: google </a:t>
            </a:r>
            <a:r>
              <a:rPr lang="da-DK" dirty="0" err="1"/>
              <a:t>translate</a:t>
            </a:r>
            <a:r>
              <a:rPr lang="da-DK" dirty="0"/>
              <a:t> (”i hele sætninger”)</a:t>
            </a:r>
          </a:p>
          <a:p>
            <a:r>
              <a:rPr lang="da-DK" dirty="0"/>
              <a:t>Matematik: hvordan ser tallene ud?</a:t>
            </a:r>
          </a:p>
          <a:p>
            <a:r>
              <a:rPr lang="da-DK" dirty="0"/>
              <a:t>Dansk: Argumentation og herunder dokumentation. Hvornår er noget videnskabeligt?</a:t>
            </a:r>
          </a:p>
          <a:p>
            <a:r>
              <a:rPr lang="da-DK" dirty="0"/>
              <a:t>Samfundsfag: Forskellige statistiske metoder.</a:t>
            </a:r>
          </a:p>
          <a:p>
            <a:r>
              <a:rPr lang="da-DK" dirty="0">
                <a:hlinkClick r:id="rId2"/>
              </a:rPr>
              <a:t>Formativt materiale, der kan bruges.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1169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152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FIP HF-e 2019.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FIP HF-e 27/2-2019.</dc:title>
  <dc:creator>Dorte Nørregaard Madsen</dc:creator>
  <cp:lastModifiedBy>Dorte Nørregaard Madsen</cp:lastModifiedBy>
  <cp:revision>12</cp:revision>
  <dcterms:created xsi:type="dcterms:W3CDTF">2019-02-26T20:58:50Z</dcterms:created>
  <dcterms:modified xsi:type="dcterms:W3CDTF">2019-03-21T08:00:33Z</dcterms:modified>
</cp:coreProperties>
</file>