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0" r:id="rId1"/>
    <p:sldMasterId id="2147483685" r:id="rId2"/>
  </p:sldMasterIdLst>
  <p:notesMasterIdLst>
    <p:notesMasterId r:id="rId18"/>
  </p:notesMasterIdLst>
  <p:handoutMasterIdLst>
    <p:handoutMasterId r:id="rId19"/>
  </p:handoutMasterIdLst>
  <p:sldIdLst>
    <p:sldId id="325" r:id="rId3"/>
    <p:sldId id="326" r:id="rId4"/>
    <p:sldId id="330" r:id="rId5"/>
    <p:sldId id="331" r:id="rId6"/>
    <p:sldId id="332" r:id="rId7"/>
    <p:sldId id="333" r:id="rId8"/>
    <p:sldId id="334" r:id="rId9"/>
    <p:sldId id="335" r:id="rId10"/>
    <p:sldId id="338" r:id="rId11"/>
    <p:sldId id="337" r:id="rId12"/>
    <p:sldId id="339" r:id="rId13"/>
    <p:sldId id="320" r:id="rId14"/>
    <p:sldId id="329" r:id="rId15"/>
    <p:sldId id="312" r:id="rId16"/>
    <p:sldId id="311" r:id="rId17"/>
  </p:sldIdLst>
  <p:sldSz cx="12192000" cy="6858000"/>
  <p:notesSz cx="6797675" cy="9928225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752" userDrawn="1">
          <p15:clr>
            <a:srgbClr val="A4A3A4"/>
          </p15:clr>
        </p15:guide>
        <p15:guide id="2" pos="778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igne Bohm" initials="SB" lastIdx="5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28282"/>
    <a:srgbClr val="000000"/>
    <a:srgbClr val="35E3FF"/>
    <a:srgbClr val="595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00" autoAdjust="0"/>
    <p:restoredTop sz="80462" autoAdjust="0"/>
  </p:normalViewPr>
  <p:slideViewPr>
    <p:cSldViewPr snapToGrid="0">
      <p:cViewPr>
        <p:scale>
          <a:sx n="96" d="100"/>
          <a:sy n="96" d="100"/>
        </p:scale>
        <p:origin x="-702" y="-72"/>
      </p:cViewPr>
      <p:guideLst>
        <p:guide orient="horz" pos="752"/>
        <p:guide pos="778"/>
      </p:guideLst>
    </p:cSldViewPr>
  </p:slideViewPr>
  <p:outlineViewPr>
    <p:cViewPr>
      <p:scale>
        <a:sx n="33" d="100"/>
        <a:sy n="33" d="100"/>
      </p:scale>
      <p:origin x="0" y="420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148" d="100"/>
          <a:sy n="148" d="100"/>
        </p:scale>
        <p:origin x="5160" y="20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CB7208-92AD-E142-83DB-7C076C9FD3F2}" type="datetimeFigureOut">
              <a:rPr lang="da-DK" smtClean="0"/>
              <a:t>21-01-2019</a:t>
            </a:fld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A94025-CFE5-0143-9E4A-6ECDDAA34B4D}" type="slidenum">
              <a:rPr lang="da-DK" smtClean="0"/>
              <a:t>‹nr.›</a:t>
            </a:fld>
            <a:endParaRPr lang="da-DK"/>
          </a:p>
        </p:txBody>
      </p:sp>
      <p:sp>
        <p:nvSpPr>
          <p:cNvPr id="10" name="Pladsholder til sidefod 9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6440592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96CDE4-60F1-4BBD-A57F-6F1F6E3D1200}" type="datetimeFigureOut">
              <a:rPr lang="da-DK" smtClean="0"/>
              <a:t>21-01-2019</a:t>
            </a:fld>
            <a:endParaRPr lang="da-DK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7E0795-81AF-489A-9A37-F3A7D904ADF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95157116"/>
      </p:ext>
    </p:extLst>
  </p:cSld>
  <p:clrMap bg1="lt1" tx1="dk1" bg2="lt2" tx2="dk2" accent1="accent1" accent2="accent2" accent3="accent3" accent4="accent4" accent5="accent5" accent6="accent6" hlink="hlink" folHlink="folHlink"/>
  <p:hf sldNum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at kunne afspille de film, som er indlagt i denne PowerPoint-præsentation, skal præsentationen vises i fuld skærm. Vær opmærksom på, at afspilning af filmene kræver internet.*</a:t>
            </a:r>
          </a:p>
          <a:p>
            <a:endParaRPr lang="da-DK" dirty="0"/>
          </a:p>
        </p:txBody>
      </p:sp>
      <p:sp>
        <p:nvSpPr>
          <p:cNvPr id="4" name="Pladsholder til sidehoved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0290279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idehoved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1725188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Klik</a:t>
            </a:r>
            <a:r>
              <a:rPr lang="da-DK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på play-ikonet for at afspille filmen.</a:t>
            </a:r>
          </a:p>
          <a:p>
            <a:endParaRPr lang="da-DK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at kunne afspille de film, som er indlagt i denne PowerPoint-præsentation, skal præsentationen vises i fuld skærm. Vær opmærksom på, at afspilning af filmene kræver internet.*</a:t>
            </a:r>
            <a:endParaRPr lang="da-DK" dirty="0"/>
          </a:p>
          <a:p>
            <a:endParaRPr lang="da-DK" dirty="0"/>
          </a:p>
        </p:txBody>
      </p:sp>
      <p:sp>
        <p:nvSpPr>
          <p:cNvPr id="4" name="Pladsholder til sidehoved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5682300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idehoved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8733163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idehoved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6014709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14121" y="813600"/>
            <a:ext cx="10366679" cy="902134"/>
          </a:xfrm>
        </p:spPr>
        <p:txBody>
          <a:bodyPr/>
          <a:lstStyle>
            <a:lvl1pPr>
              <a:defRPr sz="3600" b="0">
                <a:latin typeface="+mj-lt"/>
                <a:ea typeface="SegoeUIB" charset="0"/>
                <a:cs typeface="SegoeUIB" charset="0"/>
              </a:defRPr>
            </a:lvl1pPr>
          </a:lstStyle>
          <a:p>
            <a:r>
              <a:rPr lang="da-DK"/>
              <a:t>Klik for at redigere i masteren</a:t>
            </a:r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da-DK"/>
              <a:t>Overgange mellem grundskole og ungdomsuddannelse</a:t>
            </a:r>
            <a:endParaRPr lang="da-DK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</a:lstStyle>
          <a:p>
            <a:fld id="{61A7DA12-F1F9-43F2-A12A-1E9EF0E92BD7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6" name="Pladsholder til tekst 2"/>
          <p:cNvSpPr>
            <a:spLocks noGrp="1"/>
          </p:cNvSpPr>
          <p:nvPr>
            <p:ph idx="1"/>
          </p:nvPr>
        </p:nvSpPr>
        <p:spPr>
          <a:xfrm>
            <a:off x="1219200" y="2063227"/>
            <a:ext cx="10361600" cy="417633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buClr>
                <a:schemeClr val="tx1"/>
              </a:buClr>
              <a:defRPr>
                <a:latin typeface="+mn-lt"/>
                <a:ea typeface="SegoeUI" charset="0"/>
                <a:cs typeface="SegoeUI" charset="0"/>
              </a:defRPr>
            </a:lvl1pPr>
            <a:lvl2pPr>
              <a:buClr>
                <a:schemeClr val="tx1"/>
              </a:buClr>
              <a:defRPr>
                <a:latin typeface="+mn-lt"/>
                <a:ea typeface="SegoeUI" charset="0"/>
                <a:cs typeface="SegoeUI" charset="0"/>
              </a:defRPr>
            </a:lvl2pPr>
            <a:lvl3pPr>
              <a:buClr>
                <a:schemeClr val="tx1"/>
              </a:buClr>
              <a:defRPr>
                <a:latin typeface="+mn-lt"/>
                <a:ea typeface="SegoeUI" charset="0"/>
                <a:cs typeface="SegoeUI" charset="0"/>
              </a:defRPr>
            </a:lvl3pPr>
            <a:lvl4pPr>
              <a:buClr>
                <a:schemeClr val="tx1"/>
              </a:buClr>
              <a:defRPr>
                <a:latin typeface="+mn-lt"/>
                <a:ea typeface="SegoeUI" charset="0"/>
                <a:cs typeface="SegoeUI" charset="0"/>
              </a:defRPr>
            </a:lvl4pPr>
            <a:lvl5pPr>
              <a:buClr>
                <a:schemeClr val="tx1"/>
              </a:buClr>
              <a:defRPr>
                <a:latin typeface="+mn-lt"/>
                <a:ea typeface="SegoeUI" charset="0"/>
                <a:cs typeface="SegoeUI" charset="0"/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637289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spekt 3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1621"/>
            <a:ext cx="846555" cy="1317600"/>
          </a:xfrm>
          <a:prstGeom prst="rect">
            <a:avLst/>
          </a:prstGeom>
        </p:spPr>
      </p:pic>
      <p:sp>
        <p:nvSpPr>
          <p:cNvPr id="7" name="Pladsholder til sidefod 5"/>
          <p:cNvSpPr>
            <a:spLocks noGrp="1"/>
          </p:cNvSpPr>
          <p:nvPr>
            <p:ph type="ftr" sz="quarter" idx="11"/>
          </p:nvPr>
        </p:nvSpPr>
        <p:spPr>
          <a:xfrm>
            <a:off x="1219200" y="6533084"/>
            <a:ext cx="7200000" cy="130909"/>
          </a:xfrm>
        </p:spPr>
        <p:txBody>
          <a:bodyPr/>
          <a:lstStyle/>
          <a:p>
            <a:r>
              <a:rPr lang="da-DK"/>
              <a:t>Overgange mellem grundskole og ungdomsuddannelse</a:t>
            </a:r>
            <a:endParaRPr lang="da-DK" dirty="0"/>
          </a:p>
        </p:txBody>
      </p:sp>
      <p:sp>
        <p:nvSpPr>
          <p:cNvPr id="8" name="Pladsholder til diasnummer 6"/>
          <p:cNvSpPr>
            <a:spLocks noGrp="1"/>
          </p:cNvSpPr>
          <p:nvPr>
            <p:ph type="sldNum" sz="quarter" idx="12"/>
          </p:nvPr>
        </p:nvSpPr>
        <p:spPr>
          <a:xfrm>
            <a:off x="768001" y="6533084"/>
            <a:ext cx="446120" cy="130909"/>
          </a:xfrm>
        </p:spPr>
        <p:txBody>
          <a:bodyPr/>
          <a:lstStyle/>
          <a:p>
            <a:fld id="{61A7DA12-F1F9-43F2-A12A-1E9EF0E92BD7}" type="slidenum">
              <a:rPr lang="da-DK" smtClean="0"/>
              <a:t>‹nr.›</a:t>
            </a:fld>
            <a:endParaRPr lang="da-DK"/>
          </a:p>
        </p:txBody>
      </p:sp>
      <p:pic>
        <p:nvPicPr>
          <p:cNvPr id="9" name="Billed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102" y="123044"/>
            <a:ext cx="11916715" cy="6269283"/>
          </a:xfrm>
          <a:prstGeom prst="rect">
            <a:avLst/>
          </a:prstGeom>
        </p:spPr>
      </p:pic>
      <p:pic>
        <p:nvPicPr>
          <p:cNvPr id="11" name="Billede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6400"/>
            <a:ext cx="922264" cy="131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0386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fleksionsspørgsmå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1621"/>
            <a:ext cx="846555" cy="1317600"/>
          </a:xfrm>
          <a:prstGeom prst="rect">
            <a:avLst/>
          </a:prstGeom>
        </p:spPr>
      </p:pic>
      <p:sp>
        <p:nvSpPr>
          <p:cNvPr id="7" name="Pladsholder til sidefod 5"/>
          <p:cNvSpPr>
            <a:spLocks noGrp="1"/>
          </p:cNvSpPr>
          <p:nvPr>
            <p:ph type="ftr" sz="quarter" idx="11"/>
          </p:nvPr>
        </p:nvSpPr>
        <p:spPr>
          <a:xfrm>
            <a:off x="1219200" y="6533084"/>
            <a:ext cx="7200000" cy="130909"/>
          </a:xfrm>
        </p:spPr>
        <p:txBody>
          <a:bodyPr/>
          <a:lstStyle/>
          <a:p>
            <a:r>
              <a:rPr lang="da-DK"/>
              <a:t>Overgange mellem grundskole og ungdomsuddannelse</a:t>
            </a:r>
            <a:endParaRPr lang="da-DK" dirty="0"/>
          </a:p>
        </p:txBody>
      </p:sp>
      <p:sp>
        <p:nvSpPr>
          <p:cNvPr id="8" name="Pladsholder til diasnummer 6"/>
          <p:cNvSpPr>
            <a:spLocks noGrp="1"/>
          </p:cNvSpPr>
          <p:nvPr>
            <p:ph type="sldNum" sz="quarter" idx="12"/>
          </p:nvPr>
        </p:nvSpPr>
        <p:spPr>
          <a:xfrm>
            <a:off x="768001" y="6533084"/>
            <a:ext cx="446120" cy="130909"/>
          </a:xfrm>
        </p:spPr>
        <p:txBody>
          <a:bodyPr/>
          <a:lstStyle/>
          <a:p>
            <a:fld id="{61A7DA12-F1F9-43F2-A12A-1E9EF0E92BD7}" type="slidenum">
              <a:rPr lang="da-DK" smtClean="0"/>
              <a:t>‹nr.›</a:t>
            </a:fld>
            <a:endParaRPr lang="da-DK"/>
          </a:p>
        </p:txBody>
      </p:sp>
      <p:pic>
        <p:nvPicPr>
          <p:cNvPr id="9" name="Billed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102" y="123044"/>
            <a:ext cx="11916714" cy="6269283"/>
          </a:xfrm>
          <a:prstGeom prst="rect">
            <a:avLst/>
          </a:prstGeom>
        </p:spPr>
      </p:pic>
      <p:pic>
        <p:nvPicPr>
          <p:cNvPr id="11" name="Billede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6400"/>
            <a:ext cx="922264" cy="131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236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lvevalue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1621"/>
            <a:ext cx="846555" cy="1317600"/>
          </a:xfrm>
          <a:prstGeom prst="rect">
            <a:avLst/>
          </a:prstGeom>
        </p:spPr>
      </p:pic>
      <p:sp>
        <p:nvSpPr>
          <p:cNvPr id="7" name="Pladsholder til sidefod 5"/>
          <p:cNvSpPr>
            <a:spLocks noGrp="1"/>
          </p:cNvSpPr>
          <p:nvPr>
            <p:ph type="ftr" sz="quarter" idx="11"/>
          </p:nvPr>
        </p:nvSpPr>
        <p:spPr>
          <a:xfrm>
            <a:off x="1219200" y="6533084"/>
            <a:ext cx="7200000" cy="130909"/>
          </a:xfrm>
        </p:spPr>
        <p:txBody>
          <a:bodyPr/>
          <a:lstStyle/>
          <a:p>
            <a:r>
              <a:rPr lang="da-DK"/>
              <a:t>Overgange mellem grundskole og ungdomsuddannelse</a:t>
            </a:r>
            <a:endParaRPr lang="da-DK" dirty="0"/>
          </a:p>
        </p:txBody>
      </p:sp>
      <p:sp>
        <p:nvSpPr>
          <p:cNvPr id="8" name="Pladsholder til diasnummer 6"/>
          <p:cNvSpPr>
            <a:spLocks noGrp="1"/>
          </p:cNvSpPr>
          <p:nvPr>
            <p:ph type="sldNum" sz="quarter" idx="12"/>
          </p:nvPr>
        </p:nvSpPr>
        <p:spPr>
          <a:xfrm>
            <a:off x="768001" y="6533084"/>
            <a:ext cx="446120" cy="130909"/>
          </a:xfrm>
        </p:spPr>
        <p:txBody>
          <a:bodyPr/>
          <a:lstStyle/>
          <a:p>
            <a:fld id="{61A7DA12-F1F9-43F2-A12A-1E9EF0E92BD7}" type="slidenum">
              <a:rPr lang="da-DK" smtClean="0"/>
              <a:t>‹nr.›</a:t>
            </a:fld>
            <a:endParaRPr lang="da-DK"/>
          </a:p>
        </p:txBody>
      </p:sp>
      <p:pic>
        <p:nvPicPr>
          <p:cNvPr id="9" name="Billed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101" y="123044"/>
            <a:ext cx="11916718" cy="6269285"/>
          </a:xfrm>
          <a:prstGeom prst="rect">
            <a:avLst/>
          </a:prstGeom>
        </p:spPr>
      </p:pic>
      <p:pic>
        <p:nvPicPr>
          <p:cNvPr id="11" name="Billede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6400"/>
            <a:ext cx="922264" cy="1317600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Øvrige elem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1621"/>
            <a:ext cx="846555" cy="1317600"/>
          </a:xfrm>
          <a:prstGeom prst="rect">
            <a:avLst/>
          </a:prstGeom>
        </p:spPr>
      </p:pic>
      <p:sp>
        <p:nvSpPr>
          <p:cNvPr id="7" name="Pladsholder til sidefod 5"/>
          <p:cNvSpPr>
            <a:spLocks noGrp="1"/>
          </p:cNvSpPr>
          <p:nvPr>
            <p:ph type="ftr" sz="quarter" idx="11"/>
          </p:nvPr>
        </p:nvSpPr>
        <p:spPr>
          <a:xfrm>
            <a:off x="1219200" y="6533084"/>
            <a:ext cx="7200000" cy="130909"/>
          </a:xfrm>
        </p:spPr>
        <p:txBody>
          <a:bodyPr/>
          <a:lstStyle/>
          <a:p>
            <a:r>
              <a:rPr lang="da-DK"/>
              <a:t>Overgange mellem grundskole og ungdomsuddannelse</a:t>
            </a:r>
            <a:endParaRPr lang="da-DK" dirty="0"/>
          </a:p>
        </p:txBody>
      </p:sp>
      <p:sp>
        <p:nvSpPr>
          <p:cNvPr id="8" name="Pladsholder til diasnummer 6"/>
          <p:cNvSpPr>
            <a:spLocks noGrp="1"/>
          </p:cNvSpPr>
          <p:nvPr>
            <p:ph type="sldNum" sz="quarter" idx="12"/>
          </p:nvPr>
        </p:nvSpPr>
        <p:spPr>
          <a:xfrm>
            <a:off x="768001" y="6533084"/>
            <a:ext cx="446120" cy="130909"/>
          </a:xfrm>
        </p:spPr>
        <p:txBody>
          <a:bodyPr/>
          <a:lstStyle/>
          <a:p>
            <a:fld id="{61A7DA12-F1F9-43F2-A12A-1E9EF0E92BD7}" type="slidenum">
              <a:rPr lang="da-DK" smtClean="0"/>
              <a:t>‹nr.›</a:t>
            </a:fld>
            <a:endParaRPr lang="da-DK"/>
          </a:p>
        </p:txBody>
      </p:sp>
      <p:pic>
        <p:nvPicPr>
          <p:cNvPr id="9" name="Billed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104" y="123045"/>
            <a:ext cx="11916710" cy="6269281"/>
          </a:xfrm>
          <a:prstGeom prst="rect">
            <a:avLst/>
          </a:prstGeom>
        </p:spPr>
      </p:pic>
      <p:pic>
        <p:nvPicPr>
          <p:cNvPr id="11" name="Billede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6400"/>
            <a:ext cx="922264" cy="1317600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1621"/>
            <a:ext cx="846555" cy="1317600"/>
          </a:xfrm>
          <a:prstGeom prst="rect">
            <a:avLst/>
          </a:prstGeom>
        </p:spPr>
      </p:pic>
      <p:sp>
        <p:nvSpPr>
          <p:cNvPr id="7" name="Pladsholder til sidefod 5"/>
          <p:cNvSpPr>
            <a:spLocks noGrp="1"/>
          </p:cNvSpPr>
          <p:nvPr>
            <p:ph type="ftr" sz="quarter" idx="11"/>
          </p:nvPr>
        </p:nvSpPr>
        <p:spPr>
          <a:xfrm>
            <a:off x="1219200" y="6533084"/>
            <a:ext cx="7200000" cy="130909"/>
          </a:xfrm>
        </p:spPr>
        <p:txBody>
          <a:bodyPr/>
          <a:lstStyle/>
          <a:p>
            <a:r>
              <a:rPr lang="da-DK"/>
              <a:t>Overgange mellem grundskole og ungdomsuddannelse</a:t>
            </a:r>
            <a:endParaRPr lang="da-DK" dirty="0"/>
          </a:p>
        </p:txBody>
      </p:sp>
      <p:sp>
        <p:nvSpPr>
          <p:cNvPr id="8" name="Pladsholder til diasnummer 6"/>
          <p:cNvSpPr>
            <a:spLocks noGrp="1"/>
          </p:cNvSpPr>
          <p:nvPr>
            <p:ph type="sldNum" sz="quarter" idx="12"/>
          </p:nvPr>
        </p:nvSpPr>
        <p:spPr>
          <a:xfrm>
            <a:off x="768001" y="6533084"/>
            <a:ext cx="446120" cy="130909"/>
          </a:xfrm>
        </p:spPr>
        <p:txBody>
          <a:bodyPr/>
          <a:lstStyle/>
          <a:p>
            <a:fld id="{61A7DA12-F1F9-43F2-A12A-1E9EF0E92BD7}" type="slidenum">
              <a:rPr lang="da-DK" smtClean="0"/>
              <a:t>‹nr.›</a:t>
            </a:fld>
            <a:endParaRPr lang="da-DK"/>
          </a:p>
        </p:txBody>
      </p:sp>
      <p:pic>
        <p:nvPicPr>
          <p:cNvPr id="9" name="Billed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100" y="123044"/>
            <a:ext cx="11916720" cy="6269286"/>
          </a:xfrm>
          <a:prstGeom prst="rect">
            <a:avLst/>
          </a:prstGeom>
        </p:spPr>
      </p:pic>
      <p:pic>
        <p:nvPicPr>
          <p:cNvPr id="10" name="Billed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6400"/>
            <a:ext cx="922264" cy="1317600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>
          <a:xfrm>
            <a:off x="8487866" y="7242660"/>
            <a:ext cx="2224343" cy="144000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>
          <a:xfrm>
            <a:off x="1219200" y="7254319"/>
            <a:ext cx="7200000" cy="144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da-DK"/>
              <a:t>Overgange mellem grundskole og ungdomsuddannelse</a:t>
            </a:r>
            <a:endParaRPr lang="da-DK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>
          <a:xfrm>
            <a:off x="768001" y="7254000"/>
            <a:ext cx="446120" cy="144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319825F-29BB-4732-BA9F-3E6DF890735E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6" name="Pladsholder til billede 5">
            <a:extLst>
              <a:ext uri="{FF2B5EF4-FFF2-40B4-BE49-F238E27FC236}">
                <a16:creationId xmlns="" xmlns:a16="http://schemas.microsoft.com/office/drawing/2014/main" id="{1C7CE6B5-E62D-4F46-9838-6E13E054F13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da-DK"/>
          </a:p>
        </p:txBody>
      </p:sp>
    </p:spTree>
    <p:extLst/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Overgange mellem grundskole og ungdomsuddann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led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51" y="116615"/>
            <a:ext cx="11922018" cy="6602183"/>
          </a:xfrm>
          <a:prstGeom prst="rect">
            <a:avLst/>
          </a:prstGeom>
        </p:spPr>
      </p:pic>
      <p:pic>
        <p:nvPicPr>
          <p:cNvPr id="7" name="Billed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6401"/>
            <a:ext cx="1461511" cy="2088000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ktuel forskning og litterat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1621"/>
            <a:ext cx="846555" cy="1317600"/>
          </a:xfrm>
          <a:prstGeom prst="rect">
            <a:avLst/>
          </a:prstGeom>
        </p:spPr>
      </p:pic>
      <p:sp>
        <p:nvSpPr>
          <p:cNvPr id="7" name="Pladsholder til sidefod 5"/>
          <p:cNvSpPr>
            <a:spLocks noGrp="1"/>
          </p:cNvSpPr>
          <p:nvPr>
            <p:ph type="ftr" sz="quarter" idx="11"/>
          </p:nvPr>
        </p:nvSpPr>
        <p:spPr>
          <a:xfrm>
            <a:off x="1219200" y="6533084"/>
            <a:ext cx="7200000" cy="130909"/>
          </a:xfrm>
        </p:spPr>
        <p:txBody>
          <a:bodyPr/>
          <a:lstStyle/>
          <a:p>
            <a:r>
              <a:rPr lang="da-DK"/>
              <a:t>Overgange mellem grundskole og ungdomsuddannelse</a:t>
            </a:r>
            <a:endParaRPr lang="da-DK" dirty="0"/>
          </a:p>
        </p:txBody>
      </p:sp>
      <p:sp>
        <p:nvSpPr>
          <p:cNvPr id="8" name="Pladsholder til diasnummer 6"/>
          <p:cNvSpPr>
            <a:spLocks noGrp="1"/>
          </p:cNvSpPr>
          <p:nvPr>
            <p:ph type="sldNum" sz="quarter" idx="12"/>
          </p:nvPr>
        </p:nvSpPr>
        <p:spPr>
          <a:xfrm>
            <a:off x="768001" y="6533084"/>
            <a:ext cx="446120" cy="130909"/>
          </a:xfrm>
        </p:spPr>
        <p:txBody>
          <a:bodyPr/>
          <a:lstStyle/>
          <a:p>
            <a:fld id="{61A7DA12-F1F9-43F2-A12A-1E9EF0E92BD7}" type="slidenum">
              <a:rPr lang="da-DK" smtClean="0"/>
              <a:t>‹nr.›</a:t>
            </a:fld>
            <a:endParaRPr lang="da-DK"/>
          </a:p>
        </p:txBody>
      </p:sp>
      <p:pic>
        <p:nvPicPr>
          <p:cNvPr id="9" name="Billed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84" y="119878"/>
            <a:ext cx="11928751" cy="6275616"/>
          </a:xfrm>
          <a:prstGeom prst="rect">
            <a:avLst/>
          </a:prstGeom>
        </p:spPr>
      </p:pic>
      <p:pic>
        <p:nvPicPr>
          <p:cNvPr id="11" name="Billede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6400"/>
            <a:ext cx="922264" cy="1317600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asp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1621"/>
            <a:ext cx="846555" cy="1317600"/>
          </a:xfrm>
          <a:prstGeom prst="rect">
            <a:avLst/>
          </a:prstGeom>
        </p:spPr>
      </p:pic>
      <p:sp>
        <p:nvSpPr>
          <p:cNvPr id="7" name="Pladsholder til sidefod 5"/>
          <p:cNvSpPr>
            <a:spLocks noGrp="1"/>
          </p:cNvSpPr>
          <p:nvPr>
            <p:ph type="ftr" sz="quarter" idx="11"/>
          </p:nvPr>
        </p:nvSpPr>
        <p:spPr>
          <a:xfrm>
            <a:off x="1219200" y="6533084"/>
            <a:ext cx="7200000" cy="130909"/>
          </a:xfrm>
        </p:spPr>
        <p:txBody>
          <a:bodyPr/>
          <a:lstStyle/>
          <a:p>
            <a:r>
              <a:rPr lang="da-DK"/>
              <a:t>Overgange mellem grundskole og ungdomsuddannelse</a:t>
            </a:r>
            <a:endParaRPr lang="da-DK" dirty="0"/>
          </a:p>
        </p:txBody>
      </p:sp>
      <p:sp>
        <p:nvSpPr>
          <p:cNvPr id="8" name="Pladsholder til diasnummer 6"/>
          <p:cNvSpPr>
            <a:spLocks noGrp="1"/>
          </p:cNvSpPr>
          <p:nvPr>
            <p:ph type="sldNum" sz="quarter" idx="12"/>
          </p:nvPr>
        </p:nvSpPr>
        <p:spPr>
          <a:xfrm>
            <a:off x="768001" y="6533084"/>
            <a:ext cx="446120" cy="130909"/>
          </a:xfrm>
        </p:spPr>
        <p:txBody>
          <a:bodyPr/>
          <a:lstStyle/>
          <a:p>
            <a:fld id="{61A7DA12-F1F9-43F2-A12A-1E9EF0E92BD7}" type="slidenum">
              <a:rPr lang="da-DK" smtClean="0"/>
              <a:t>‹nr.›</a:t>
            </a:fld>
            <a:endParaRPr lang="da-DK"/>
          </a:p>
        </p:txBody>
      </p:sp>
      <p:pic>
        <p:nvPicPr>
          <p:cNvPr id="9" name="Billed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101" y="123045"/>
            <a:ext cx="11916715" cy="6269283"/>
          </a:xfrm>
          <a:prstGeom prst="rect">
            <a:avLst/>
          </a:prstGeom>
        </p:spPr>
      </p:pic>
      <p:pic>
        <p:nvPicPr>
          <p:cNvPr id="10" name="Billed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6400"/>
            <a:ext cx="922264" cy="1317600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spekt 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1621"/>
            <a:ext cx="846555" cy="1317600"/>
          </a:xfrm>
          <a:prstGeom prst="rect">
            <a:avLst/>
          </a:prstGeom>
        </p:spPr>
      </p:pic>
      <p:sp>
        <p:nvSpPr>
          <p:cNvPr id="7" name="Pladsholder til sidefod 5"/>
          <p:cNvSpPr>
            <a:spLocks noGrp="1"/>
          </p:cNvSpPr>
          <p:nvPr>
            <p:ph type="ftr" sz="quarter" idx="11"/>
          </p:nvPr>
        </p:nvSpPr>
        <p:spPr>
          <a:xfrm>
            <a:off x="1219200" y="6533084"/>
            <a:ext cx="7200000" cy="130909"/>
          </a:xfrm>
        </p:spPr>
        <p:txBody>
          <a:bodyPr/>
          <a:lstStyle/>
          <a:p>
            <a:r>
              <a:rPr lang="da-DK"/>
              <a:t>Overgange mellem grundskole og ungdomsuddannelse</a:t>
            </a:r>
            <a:endParaRPr lang="da-DK" dirty="0"/>
          </a:p>
        </p:txBody>
      </p:sp>
      <p:sp>
        <p:nvSpPr>
          <p:cNvPr id="8" name="Pladsholder til diasnummer 6"/>
          <p:cNvSpPr>
            <a:spLocks noGrp="1"/>
          </p:cNvSpPr>
          <p:nvPr>
            <p:ph type="sldNum" sz="quarter" idx="12"/>
          </p:nvPr>
        </p:nvSpPr>
        <p:spPr>
          <a:xfrm>
            <a:off x="768001" y="6533084"/>
            <a:ext cx="446120" cy="130909"/>
          </a:xfrm>
        </p:spPr>
        <p:txBody>
          <a:bodyPr/>
          <a:lstStyle/>
          <a:p>
            <a:fld id="{61A7DA12-F1F9-43F2-A12A-1E9EF0E92BD7}" type="slidenum">
              <a:rPr lang="da-DK" smtClean="0"/>
              <a:t>‹nr.›</a:t>
            </a:fld>
            <a:endParaRPr lang="da-DK"/>
          </a:p>
        </p:txBody>
      </p:sp>
      <p:pic>
        <p:nvPicPr>
          <p:cNvPr id="9" name="Billed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101" y="123045"/>
            <a:ext cx="11916715" cy="6269284"/>
          </a:xfrm>
          <a:prstGeom prst="rect">
            <a:avLst/>
          </a:prstGeom>
        </p:spPr>
      </p:pic>
      <p:pic>
        <p:nvPicPr>
          <p:cNvPr id="10" name="Billed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6400"/>
            <a:ext cx="922264" cy="1317600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spekt 1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1621"/>
            <a:ext cx="846555" cy="1317600"/>
          </a:xfrm>
          <a:prstGeom prst="rect">
            <a:avLst/>
          </a:prstGeom>
        </p:spPr>
      </p:pic>
      <p:sp>
        <p:nvSpPr>
          <p:cNvPr id="7" name="Pladsholder til sidefod 5"/>
          <p:cNvSpPr>
            <a:spLocks noGrp="1"/>
          </p:cNvSpPr>
          <p:nvPr>
            <p:ph type="ftr" sz="quarter" idx="11"/>
          </p:nvPr>
        </p:nvSpPr>
        <p:spPr>
          <a:xfrm>
            <a:off x="1219200" y="6533084"/>
            <a:ext cx="7200000" cy="130909"/>
          </a:xfrm>
        </p:spPr>
        <p:txBody>
          <a:bodyPr/>
          <a:lstStyle/>
          <a:p>
            <a:r>
              <a:rPr lang="da-DK"/>
              <a:t>Overgange mellem grundskole og ungdomsuddannelse</a:t>
            </a:r>
            <a:endParaRPr lang="da-DK" dirty="0"/>
          </a:p>
        </p:txBody>
      </p:sp>
      <p:sp>
        <p:nvSpPr>
          <p:cNvPr id="8" name="Pladsholder til diasnummer 6"/>
          <p:cNvSpPr>
            <a:spLocks noGrp="1"/>
          </p:cNvSpPr>
          <p:nvPr>
            <p:ph type="sldNum" sz="quarter" idx="12"/>
          </p:nvPr>
        </p:nvSpPr>
        <p:spPr>
          <a:xfrm>
            <a:off x="768001" y="6533084"/>
            <a:ext cx="446120" cy="130909"/>
          </a:xfrm>
        </p:spPr>
        <p:txBody>
          <a:bodyPr/>
          <a:lstStyle/>
          <a:p>
            <a:fld id="{61A7DA12-F1F9-43F2-A12A-1E9EF0E92BD7}" type="slidenum">
              <a:rPr lang="da-DK" smtClean="0"/>
              <a:t>‹nr.›</a:t>
            </a:fld>
            <a:endParaRPr lang="da-DK"/>
          </a:p>
        </p:txBody>
      </p:sp>
      <p:pic>
        <p:nvPicPr>
          <p:cNvPr id="9" name="Billed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101" y="123045"/>
            <a:ext cx="11916715" cy="6269284"/>
          </a:xfrm>
          <a:prstGeom prst="rect">
            <a:avLst/>
          </a:prstGeom>
        </p:spPr>
      </p:pic>
      <p:pic>
        <p:nvPicPr>
          <p:cNvPr id="11" name="Billede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6400"/>
            <a:ext cx="922264" cy="1317600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spekt 2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1621"/>
            <a:ext cx="846555" cy="1317600"/>
          </a:xfrm>
          <a:prstGeom prst="rect">
            <a:avLst/>
          </a:prstGeom>
        </p:spPr>
      </p:pic>
      <p:sp>
        <p:nvSpPr>
          <p:cNvPr id="7" name="Pladsholder til sidefod 5"/>
          <p:cNvSpPr>
            <a:spLocks noGrp="1"/>
          </p:cNvSpPr>
          <p:nvPr>
            <p:ph type="ftr" sz="quarter" idx="11"/>
          </p:nvPr>
        </p:nvSpPr>
        <p:spPr>
          <a:xfrm>
            <a:off x="1219200" y="6533084"/>
            <a:ext cx="7200000" cy="130909"/>
          </a:xfrm>
        </p:spPr>
        <p:txBody>
          <a:bodyPr/>
          <a:lstStyle/>
          <a:p>
            <a:r>
              <a:rPr lang="da-DK"/>
              <a:t>Overgange mellem grundskole og ungdomsuddannelse</a:t>
            </a:r>
            <a:endParaRPr lang="da-DK" dirty="0"/>
          </a:p>
        </p:txBody>
      </p:sp>
      <p:sp>
        <p:nvSpPr>
          <p:cNvPr id="8" name="Pladsholder til diasnummer 6"/>
          <p:cNvSpPr>
            <a:spLocks noGrp="1"/>
          </p:cNvSpPr>
          <p:nvPr>
            <p:ph type="sldNum" sz="quarter" idx="12"/>
          </p:nvPr>
        </p:nvSpPr>
        <p:spPr>
          <a:xfrm>
            <a:off x="768001" y="6533084"/>
            <a:ext cx="446120" cy="130909"/>
          </a:xfrm>
        </p:spPr>
        <p:txBody>
          <a:bodyPr/>
          <a:lstStyle/>
          <a:p>
            <a:fld id="{61A7DA12-F1F9-43F2-A12A-1E9EF0E92BD7}" type="slidenum">
              <a:rPr lang="da-DK" smtClean="0"/>
              <a:t>‹nr.›</a:t>
            </a:fld>
            <a:endParaRPr lang="da-DK"/>
          </a:p>
        </p:txBody>
      </p:sp>
      <p:pic>
        <p:nvPicPr>
          <p:cNvPr id="9" name="Billed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102" y="123045"/>
            <a:ext cx="11916715" cy="6269284"/>
          </a:xfrm>
          <a:prstGeom prst="rect">
            <a:avLst/>
          </a:prstGeom>
        </p:spPr>
      </p:pic>
      <p:pic>
        <p:nvPicPr>
          <p:cNvPr id="11" name="Billede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6400"/>
            <a:ext cx="922264" cy="1317600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spekt 2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1621"/>
            <a:ext cx="846555" cy="1317600"/>
          </a:xfrm>
          <a:prstGeom prst="rect">
            <a:avLst/>
          </a:prstGeom>
        </p:spPr>
      </p:pic>
      <p:sp>
        <p:nvSpPr>
          <p:cNvPr id="7" name="Pladsholder til sidefod 5"/>
          <p:cNvSpPr>
            <a:spLocks noGrp="1"/>
          </p:cNvSpPr>
          <p:nvPr>
            <p:ph type="ftr" sz="quarter" idx="11"/>
          </p:nvPr>
        </p:nvSpPr>
        <p:spPr>
          <a:xfrm>
            <a:off x="1219200" y="6533084"/>
            <a:ext cx="7200000" cy="130909"/>
          </a:xfrm>
        </p:spPr>
        <p:txBody>
          <a:bodyPr/>
          <a:lstStyle/>
          <a:p>
            <a:r>
              <a:rPr lang="da-DK"/>
              <a:t>Overgange mellem grundskole og ungdomsuddannelse</a:t>
            </a:r>
            <a:endParaRPr lang="da-DK" dirty="0"/>
          </a:p>
        </p:txBody>
      </p:sp>
      <p:sp>
        <p:nvSpPr>
          <p:cNvPr id="8" name="Pladsholder til diasnummer 6"/>
          <p:cNvSpPr>
            <a:spLocks noGrp="1"/>
          </p:cNvSpPr>
          <p:nvPr>
            <p:ph type="sldNum" sz="quarter" idx="12"/>
          </p:nvPr>
        </p:nvSpPr>
        <p:spPr>
          <a:xfrm>
            <a:off x="768001" y="6533084"/>
            <a:ext cx="446120" cy="130909"/>
          </a:xfrm>
        </p:spPr>
        <p:txBody>
          <a:bodyPr/>
          <a:lstStyle/>
          <a:p>
            <a:fld id="{61A7DA12-F1F9-43F2-A12A-1E9EF0E92BD7}" type="slidenum">
              <a:rPr lang="da-DK" smtClean="0"/>
              <a:t>‹nr.›</a:t>
            </a:fld>
            <a:endParaRPr lang="da-DK"/>
          </a:p>
        </p:txBody>
      </p:sp>
      <p:pic>
        <p:nvPicPr>
          <p:cNvPr id="9" name="Billed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102" y="123044"/>
            <a:ext cx="11916715" cy="6269284"/>
          </a:xfrm>
          <a:prstGeom prst="rect">
            <a:avLst/>
          </a:prstGeom>
        </p:spPr>
      </p:pic>
      <p:pic>
        <p:nvPicPr>
          <p:cNvPr id="11" name="Billede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6400"/>
            <a:ext cx="922264" cy="1317600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spekt 3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1621"/>
            <a:ext cx="846555" cy="1317600"/>
          </a:xfrm>
          <a:prstGeom prst="rect">
            <a:avLst/>
          </a:prstGeom>
        </p:spPr>
      </p:pic>
      <p:sp>
        <p:nvSpPr>
          <p:cNvPr id="7" name="Pladsholder til sidefod 5"/>
          <p:cNvSpPr>
            <a:spLocks noGrp="1"/>
          </p:cNvSpPr>
          <p:nvPr>
            <p:ph type="ftr" sz="quarter" idx="11"/>
          </p:nvPr>
        </p:nvSpPr>
        <p:spPr>
          <a:xfrm>
            <a:off x="1219200" y="6533084"/>
            <a:ext cx="7200000" cy="130909"/>
          </a:xfrm>
        </p:spPr>
        <p:txBody>
          <a:bodyPr/>
          <a:lstStyle/>
          <a:p>
            <a:r>
              <a:rPr lang="da-DK"/>
              <a:t>Overgange mellem grundskole og ungdomsuddannelse</a:t>
            </a:r>
            <a:endParaRPr lang="da-DK" dirty="0"/>
          </a:p>
        </p:txBody>
      </p:sp>
      <p:sp>
        <p:nvSpPr>
          <p:cNvPr id="8" name="Pladsholder til diasnummer 6"/>
          <p:cNvSpPr>
            <a:spLocks noGrp="1"/>
          </p:cNvSpPr>
          <p:nvPr>
            <p:ph type="sldNum" sz="quarter" idx="12"/>
          </p:nvPr>
        </p:nvSpPr>
        <p:spPr>
          <a:xfrm>
            <a:off x="768001" y="6533084"/>
            <a:ext cx="446120" cy="130909"/>
          </a:xfrm>
        </p:spPr>
        <p:txBody>
          <a:bodyPr/>
          <a:lstStyle/>
          <a:p>
            <a:fld id="{61A7DA12-F1F9-43F2-A12A-1E9EF0E92BD7}" type="slidenum">
              <a:rPr lang="da-DK" smtClean="0"/>
              <a:t>‹nr.›</a:t>
            </a:fld>
            <a:endParaRPr lang="da-DK"/>
          </a:p>
        </p:txBody>
      </p:sp>
      <p:pic>
        <p:nvPicPr>
          <p:cNvPr id="9" name="Billed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102" y="123044"/>
            <a:ext cx="11916715" cy="6269284"/>
          </a:xfrm>
          <a:prstGeom prst="rect">
            <a:avLst/>
          </a:prstGeom>
        </p:spPr>
      </p:pic>
      <p:pic>
        <p:nvPicPr>
          <p:cNvPr id="11" name="Billede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6400"/>
            <a:ext cx="922264" cy="1317600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lede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30547" y="127731"/>
            <a:ext cx="11930904" cy="6280269"/>
          </a:xfrm>
          <a:prstGeom prst="rect">
            <a:avLst/>
          </a:prstGeom>
        </p:spPr>
      </p:pic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1214121" y="813994"/>
            <a:ext cx="10670116" cy="90213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a-DK" dirty="0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1219200" y="2063227"/>
            <a:ext cx="10361600" cy="417633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1219200" y="6533084"/>
            <a:ext cx="7200000" cy="130909"/>
          </a:xfrm>
          <a:prstGeom prst="rect">
            <a:avLst/>
          </a:prstGeom>
          <a:noFill/>
        </p:spPr>
        <p:txBody>
          <a:bodyPr vert="horz" wrap="none" lIns="0" tIns="0" rIns="0" bIns="0" rtlCol="0" anchor="ctr"/>
          <a:lstStyle>
            <a:lvl1pPr algn="l">
              <a:defRPr sz="8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da-DK"/>
              <a:t>Overgange mellem grundskole og ungdomsuddannelse</a:t>
            </a:r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768001" y="6533084"/>
            <a:ext cx="446120" cy="130909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sz="800" b="1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61A7DA12-F1F9-43F2-A12A-1E9EF0E92BD7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961927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200" b="1" i="0" kern="1200" spc="0" baseline="0">
          <a:solidFill>
            <a:schemeClr val="tx1"/>
          </a:solidFill>
          <a:latin typeface="+mj-lt"/>
          <a:ea typeface="Arial" charset="0"/>
          <a:cs typeface="Arial" charset="0"/>
        </a:defRPr>
      </a:lvl1pPr>
    </p:titleStyle>
    <p:bodyStyle>
      <a:lvl1pPr marL="265113" indent="-265113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tx2"/>
        </a:buClr>
        <a:buFont typeface="Arial" panose="020B0604020202020204" pitchFamily="34" charset="0"/>
        <a:buChar char="–"/>
        <a:defRPr sz="2000" b="0" i="0" kern="1200" baseline="0">
          <a:solidFill>
            <a:schemeClr val="tx1"/>
          </a:solidFill>
          <a:latin typeface="+mn-lt"/>
          <a:ea typeface="Arial" charset="0"/>
          <a:cs typeface="Arial" charset="0"/>
        </a:defRPr>
      </a:lvl1pPr>
      <a:lvl2pPr marL="538163" indent="-273050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tx2"/>
        </a:buClr>
        <a:buFont typeface="Arial" panose="020B0604020202020204" pitchFamily="34" charset="0"/>
        <a:buChar char="–"/>
        <a:defRPr sz="1800" b="0" i="0" kern="1200">
          <a:solidFill>
            <a:schemeClr val="tx1"/>
          </a:solidFill>
          <a:latin typeface="+mn-lt"/>
          <a:ea typeface="Arial" charset="0"/>
          <a:cs typeface="Arial" charset="0"/>
        </a:defRPr>
      </a:lvl2pPr>
      <a:lvl3pPr marL="809625" indent="-271463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tx2"/>
        </a:buClr>
        <a:buFont typeface="Arial" panose="020B0604020202020204" pitchFamily="34" charset="0"/>
        <a:buChar char="–"/>
        <a:defRPr sz="1800" b="0" i="0" kern="1200">
          <a:solidFill>
            <a:schemeClr val="tx1"/>
          </a:solidFill>
          <a:latin typeface="+mn-lt"/>
          <a:ea typeface="Arial" charset="0"/>
          <a:cs typeface="Arial" charset="0"/>
        </a:defRPr>
      </a:lvl3pPr>
      <a:lvl4pPr marL="1074738" indent="-265113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tx2"/>
        </a:buClr>
        <a:buFont typeface="Arial" panose="020B0604020202020204" pitchFamily="34" charset="0"/>
        <a:buChar char="–"/>
        <a:defRPr sz="1800" b="0" i="0" kern="1200">
          <a:solidFill>
            <a:schemeClr val="tx1"/>
          </a:solidFill>
          <a:latin typeface="+mn-lt"/>
          <a:ea typeface="Arial" charset="0"/>
          <a:cs typeface="Arial" charset="0"/>
        </a:defRPr>
      </a:lvl4pPr>
      <a:lvl5pPr marL="1347788" indent="-274638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tx2"/>
        </a:buClr>
        <a:buFont typeface="Arial" panose="020B0604020202020204" pitchFamily="34" charset="0"/>
        <a:buChar char="–"/>
        <a:defRPr sz="1800" b="0" i="0" kern="1200">
          <a:solidFill>
            <a:schemeClr val="tx1"/>
          </a:solidFill>
          <a:latin typeface="+mn-lt"/>
          <a:ea typeface="Arial" charset="0"/>
          <a:cs typeface="Arial" charset="0"/>
        </a:defRPr>
      </a:lvl5pPr>
      <a:lvl6pPr marL="22860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1219200" y="6534000"/>
            <a:ext cx="7200000" cy="144000"/>
          </a:xfrm>
          <a:prstGeom prst="rect">
            <a:avLst/>
          </a:prstGeom>
          <a:noFill/>
        </p:spPr>
        <p:txBody>
          <a:bodyPr vert="horz" wrap="none" lIns="0" tIns="0" rIns="0" bIns="0" rtlCol="0"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da-DK" sz="800" b="0" smtClean="0">
                <a:effectLst/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da-DK"/>
              <a:t>Overgange mellem grundskole og ungdomsuddannelse</a:t>
            </a:r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768001" y="6534000"/>
            <a:ext cx="446120" cy="144000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sz="8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4319825F-29BB-4732-BA9F-3E6DF890735E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2" name="Pladsholder til titel 1">
            <a:extLst>
              <a:ext uri="{FF2B5EF4-FFF2-40B4-BE49-F238E27FC236}">
                <a16:creationId xmlns="" xmlns:a16="http://schemas.microsoft.com/office/drawing/2014/main" id="{DD4E528C-E6AF-4866-8C57-80D39C07B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8400" y="720000"/>
            <a:ext cx="6854400" cy="132556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a-DK" dirty="0"/>
              <a:t>Klik for at redigere i master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="" xmlns:a16="http://schemas.microsoft.com/office/drawing/2014/main" id="{277E9CD1-30CA-43A5-A1E1-D16EAB1DAA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8400" y="2242800"/>
            <a:ext cx="6854400" cy="410400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 dirty="0"/>
              <a:t>Rediger typografien i masterens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1121067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702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00" r:id="rId11"/>
    <p:sldLayoutId id="2147483708" r:id="rId12"/>
    <p:sldLayoutId id="2147483691" r:id="rId13"/>
    <p:sldLayoutId id="2147483701" r:id="rId14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600" kern="1200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5113" indent="-265113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tx1"/>
        </a:buClr>
        <a:buFont typeface="Arial" panose="020B0604020202020204" pitchFamily="34" charset="0"/>
        <a:buChar char="–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38163" indent="-273050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tx1"/>
        </a:buClr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09625" indent="-271463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tx1"/>
        </a:buClr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74738" indent="-265113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tx1"/>
        </a:buClr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47788" indent="-274638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tx1"/>
        </a:buClr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GPtm_ulNQVo&amp;t=3s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73682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fod 1">
            <a:extLst>
              <a:ext uri="{FF2B5EF4-FFF2-40B4-BE49-F238E27FC236}">
                <a16:creationId xmlns="" xmlns:a16="http://schemas.microsoft.com/office/drawing/2014/main" id="{09933CFE-3284-3E48-8B21-B778DC52AB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Overgange mellem grundskole og ungdomsuddannelse</a:t>
            </a:r>
            <a:endParaRPr lang="da-DK" dirty="0"/>
          </a:p>
        </p:txBody>
      </p:sp>
      <p:sp>
        <p:nvSpPr>
          <p:cNvPr id="3" name="Pladsholder til slidenummer 2">
            <a:extLst>
              <a:ext uri="{FF2B5EF4-FFF2-40B4-BE49-F238E27FC236}">
                <a16:creationId xmlns="" xmlns:a16="http://schemas.microsoft.com/office/drawing/2014/main" id="{82E01FC8-2994-7343-95E6-EABA3BF848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9825F-29BB-4732-BA9F-3E6DF890735E}" type="slidenum">
              <a:rPr lang="da-DK" smtClean="0"/>
              <a:pPr/>
              <a:t>10</a:t>
            </a:fld>
            <a:endParaRPr lang="da-DK" dirty="0"/>
          </a:p>
        </p:txBody>
      </p:sp>
      <p:pic>
        <p:nvPicPr>
          <p:cNvPr id="6" name="Pladsholder til billede 5">
            <a:hlinkClick r:id="rId3"/>
            <a:extLst>
              <a:ext uri="{FF2B5EF4-FFF2-40B4-BE49-F238E27FC236}">
                <a16:creationId xmlns="" xmlns:a16="http://schemas.microsoft.com/office/drawing/2014/main" id="{170BC00D-DF38-0844-9C4E-FB8636F0A19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9287161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fod 1">
            <a:extLst>
              <a:ext uri="{FF2B5EF4-FFF2-40B4-BE49-F238E27FC236}">
                <a16:creationId xmlns="" xmlns:a16="http://schemas.microsoft.com/office/drawing/2014/main" id="{E84EE710-6721-E048-BAF0-EB82558E20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Overgange mellem grundskole og ungdomsuddannelse</a:t>
            </a:r>
            <a:endParaRPr lang="da-DK" dirty="0"/>
          </a:p>
        </p:txBody>
      </p:sp>
      <p:sp>
        <p:nvSpPr>
          <p:cNvPr id="3" name="Pladsholder til slidenummer 2">
            <a:extLst>
              <a:ext uri="{FF2B5EF4-FFF2-40B4-BE49-F238E27FC236}">
                <a16:creationId xmlns="" xmlns:a16="http://schemas.microsoft.com/office/drawing/2014/main" id="{CC024B2E-120E-F34D-BA74-A00F54D52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7DA12-F1F9-43F2-A12A-1E9EF0E92BD7}" type="slidenum">
              <a:rPr lang="da-DK" smtClean="0"/>
              <a:t>11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74839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Overgange mellem grundskole og ungdomsuddannelse</a:t>
            </a:r>
            <a:endParaRPr lang="da-DK" dirty="0"/>
          </a:p>
        </p:txBody>
      </p:sp>
      <p:sp>
        <p:nvSpPr>
          <p:cNvPr id="3" name="Pladsholder til slide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7DA12-F1F9-43F2-A12A-1E9EF0E92BD7}" type="slidenum">
              <a:rPr lang="da-DK" smtClean="0"/>
              <a:t>12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919431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fod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Overgange mellem grundskole og ungdomsuddannelse</a:t>
            </a:r>
            <a:endParaRPr lang="da-DK" dirty="0"/>
          </a:p>
        </p:txBody>
      </p:sp>
      <p:sp>
        <p:nvSpPr>
          <p:cNvPr id="3" name="Pladsholder til slide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7DA12-F1F9-43F2-A12A-1E9EF0E92BD7}" type="slidenum">
              <a:rPr lang="da-DK" smtClean="0"/>
              <a:t>13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517989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>
                <a:latin typeface="Arial" charset="0"/>
                <a:ea typeface="Arial" charset="0"/>
                <a:cs typeface="Arial" charset="0"/>
              </a:rPr>
              <a:t>Denne slide er </a:t>
            </a:r>
            <a:r>
              <a:rPr lang="da-DK">
                <a:latin typeface="Arial" charset="0"/>
                <a:ea typeface="Arial" charset="0"/>
                <a:cs typeface="Arial" charset="0"/>
              </a:rPr>
              <a:t>til egen </a:t>
            </a:r>
            <a:r>
              <a:rPr lang="da-DK" dirty="0">
                <a:latin typeface="Arial" charset="0"/>
                <a:ea typeface="Arial" charset="0"/>
                <a:cs typeface="Arial" charset="0"/>
              </a:rPr>
              <a:t>brug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Overgange mellem grundskole og ungdomsuddannelse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7DA12-F1F9-43F2-A12A-1E9EF0E92BD7}" type="slidenum">
              <a:rPr lang="da-DK" smtClean="0"/>
              <a:pPr/>
              <a:t>14</a:t>
            </a:fld>
            <a:endParaRPr lang="da-DK" dirty="0"/>
          </a:p>
        </p:txBody>
      </p:sp>
      <p:sp>
        <p:nvSpPr>
          <p:cNvPr id="5" name="Pladsholder til indhol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dirty="0">
                <a:latin typeface="Arial" charset="0"/>
                <a:ea typeface="Arial" charset="0"/>
                <a:cs typeface="Arial" charset="0"/>
              </a:rPr>
              <a:t>I kan indsætte den tekst eller de billeder, </a:t>
            </a:r>
            <a:br>
              <a:rPr lang="da-DK" dirty="0">
                <a:latin typeface="Arial" charset="0"/>
                <a:ea typeface="Arial" charset="0"/>
                <a:cs typeface="Arial" charset="0"/>
              </a:rPr>
            </a:br>
            <a:r>
              <a:rPr lang="da-DK" dirty="0">
                <a:latin typeface="Arial" charset="0"/>
                <a:ea typeface="Arial" charset="0"/>
                <a:cs typeface="Arial" charset="0"/>
              </a:rPr>
              <a:t>I har brug for i jeres drøftelser af overgange mellem </a:t>
            </a:r>
            <a:br>
              <a:rPr lang="da-DK" dirty="0">
                <a:latin typeface="Arial" charset="0"/>
                <a:ea typeface="Arial" charset="0"/>
                <a:cs typeface="Arial" charset="0"/>
              </a:rPr>
            </a:br>
            <a:r>
              <a:rPr lang="da-DK" dirty="0">
                <a:latin typeface="Arial" charset="0"/>
                <a:ea typeface="Arial" charset="0"/>
                <a:cs typeface="Arial" charset="0"/>
              </a:rPr>
              <a:t>grundskole og ungdomsuddannelse.</a:t>
            </a:r>
          </a:p>
        </p:txBody>
      </p:sp>
    </p:spTree>
    <p:extLst>
      <p:ext uri="{BB962C8B-B14F-4D97-AF65-F5344CB8AC3E}">
        <p14:creationId xmlns:p14="http://schemas.microsoft.com/office/powerpoint/2010/main" val="8361802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Overgange mellem grundskole og ungdomsuddannelse</a:t>
            </a:r>
            <a:endParaRPr lang="da-DK" dirty="0"/>
          </a:p>
        </p:txBody>
      </p:sp>
      <p:sp>
        <p:nvSpPr>
          <p:cNvPr id="3" name="Pladsholder til slide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7DA12-F1F9-43F2-A12A-1E9EF0E92BD7}" type="slidenum">
              <a:rPr lang="da-DK" smtClean="0"/>
              <a:t>15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798752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fod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Overgange mellem grundskole og ungdomsuddannelse</a:t>
            </a:r>
            <a:endParaRPr lang="da-DK" dirty="0"/>
          </a:p>
        </p:txBody>
      </p:sp>
      <p:sp>
        <p:nvSpPr>
          <p:cNvPr id="3" name="Pladsholder til slide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7DA12-F1F9-43F2-A12A-1E9EF0E92BD7}" type="slidenum">
              <a:rPr lang="da-DK" smtClean="0"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77958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fod 1">
            <a:extLst>
              <a:ext uri="{FF2B5EF4-FFF2-40B4-BE49-F238E27FC236}">
                <a16:creationId xmlns="" xmlns:a16="http://schemas.microsoft.com/office/drawing/2014/main" id="{2A1D1DCC-4083-3540-97F7-5013278166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Overgange mellem grundskole og ungdomsuddannelse</a:t>
            </a:r>
            <a:endParaRPr lang="da-DK" dirty="0"/>
          </a:p>
        </p:txBody>
      </p:sp>
      <p:sp>
        <p:nvSpPr>
          <p:cNvPr id="3" name="Pladsholder til slidenummer 2">
            <a:extLst>
              <a:ext uri="{FF2B5EF4-FFF2-40B4-BE49-F238E27FC236}">
                <a16:creationId xmlns="" xmlns:a16="http://schemas.microsoft.com/office/drawing/2014/main" id="{DA92C165-0A40-124F-8692-FF4174FBF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7DA12-F1F9-43F2-A12A-1E9EF0E92BD7}" type="slidenum">
              <a:rPr lang="da-DK" smtClean="0"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461442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fod 1">
            <a:extLst>
              <a:ext uri="{FF2B5EF4-FFF2-40B4-BE49-F238E27FC236}">
                <a16:creationId xmlns="" xmlns:a16="http://schemas.microsoft.com/office/drawing/2014/main" id="{AF3CD6EE-DC5D-DC4C-91CE-4216985F15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Overgange mellem grundskole og ungdomsuddannelse</a:t>
            </a:r>
            <a:endParaRPr lang="da-DK" dirty="0"/>
          </a:p>
        </p:txBody>
      </p:sp>
      <p:sp>
        <p:nvSpPr>
          <p:cNvPr id="3" name="Pladsholder til slidenummer 2">
            <a:extLst>
              <a:ext uri="{FF2B5EF4-FFF2-40B4-BE49-F238E27FC236}">
                <a16:creationId xmlns="" xmlns:a16="http://schemas.microsoft.com/office/drawing/2014/main" id="{0DA7A524-2165-6E4F-90A7-2405176E0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7DA12-F1F9-43F2-A12A-1E9EF0E92BD7}" type="slidenum">
              <a:rPr lang="da-DK" smtClean="0"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131387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fod 1">
            <a:extLst>
              <a:ext uri="{FF2B5EF4-FFF2-40B4-BE49-F238E27FC236}">
                <a16:creationId xmlns="" xmlns:a16="http://schemas.microsoft.com/office/drawing/2014/main" id="{588A858B-D4F7-3F41-953B-BE6102819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Overgange mellem grundskole og ungdomsuddannelse</a:t>
            </a:r>
            <a:endParaRPr lang="da-DK" dirty="0"/>
          </a:p>
        </p:txBody>
      </p:sp>
      <p:sp>
        <p:nvSpPr>
          <p:cNvPr id="3" name="Pladsholder til slidenummer 2">
            <a:extLst>
              <a:ext uri="{FF2B5EF4-FFF2-40B4-BE49-F238E27FC236}">
                <a16:creationId xmlns="" xmlns:a16="http://schemas.microsoft.com/office/drawing/2014/main" id="{93268A42-1CCE-344A-A473-79DB41648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7DA12-F1F9-43F2-A12A-1E9EF0E92BD7}" type="slidenum">
              <a:rPr lang="da-DK" smtClean="0"/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896387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fod 1">
            <a:extLst>
              <a:ext uri="{FF2B5EF4-FFF2-40B4-BE49-F238E27FC236}">
                <a16:creationId xmlns="" xmlns:a16="http://schemas.microsoft.com/office/drawing/2014/main" id="{F8EA27C0-DE5D-6142-B74C-9EF4911104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Overgange mellem grundskole og ungdomsuddannelse</a:t>
            </a:r>
            <a:endParaRPr lang="da-DK" dirty="0"/>
          </a:p>
        </p:txBody>
      </p:sp>
      <p:sp>
        <p:nvSpPr>
          <p:cNvPr id="3" name="Pladsholder til slidenummer 2">
            <a:extLst>
              <a:ext uri="{FF2B5EF4-FFF2-40B4-BE49-F238E27FC236}">
                <a16:creationId xmlns="" xmlns:a16="http://schemas.microsoft.com/office/drawing/2014/main" id="{060887F2-0919-1440-8AB6-B9D7B7A37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7DA12-F1F9-43F2-A12A-1E9EF0E92BD7}" type="slidenum">
              <a:rPr lang="da-DK" smtClean="0"/>
              <a:t>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508478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fod 1">
            <a:extLst>
              <a:ext uri="{FF2B5EF4-FFF2-40B4-BE49-F238E27FC236}">
                <a16:creationId xmlns="" xmlns:a16="http://schemas.microsoft.com/office/drawing/2014/main" id="{EC9A4AF0-6F73-D145-BD78-1AD44A7080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Overgange mellem grundskole og ungdomsuddannelse</a:t>
            </a:r>
            <a:endParaRPr lang="da-DK" dirty="0"/>
          </a:p>
        </p:txBody>
      </p:sp>
      <p:sp>
        <p:nvSpPr>
          <p:cNvPr id="3" name="Pladsholder til slidenummer 2">
            <a:extLst>
              <a:ext uri="{FF2B5EF4-FFF2-40B4-BE49-F238E27FC236}">
                <a16:creationId xmlns="" xmlns:a16="http://schemas.microsoft.com/office/drawing/2014/main" id="{3C9DAA48-7062-174E-B123-F707F94A9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7DA12-F1F9-43F2-A12A-1E9EF0E92BD7}" type="slidenum">
              <a:rPr lang="da-DK" smtClean="0"/>
              <a:t>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830928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fod 1">
            <a:extLst>
              <a:ext uri="{FF2B5EF4-FFF2-40B4-BE49-F238E27FC236}">
                <a16:creationId xmlns="" xmlns:a16="http://schemas.microsoft.com/office/drawing/2014/main" id="{049C8644-F76A-B844-BAF8-9FF809BAB4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Overgange mellem grundskole og ungdomsuddannelse</a:t>
            </a:r>
            <a:endParaRPr lang="da-DK" dirty="0"/>
          </a:p>
        </p:txBody>
      </p:sp>
      <p:sp>
        <p:nvSpPr>
          <p:cNvPr id="3" name="Pladsholder til slidenummer 2">
            <a:extLst>
              <a:ext uri="{FF2B5EF4-FFF2-40B4-BE49-F238E27FC236}">
                <a16:creationId xmlns="" xmlns:a16="http://schemas.microsoft.com/office/drawing/2014/main" id="{EBB0D91C-603D-D34D-907A-CA9DA99521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7DA12-F1F9-43F2-A12A-1E9EF0E92BD7}" type="slidenum">
              <a:rPr lang="da-DK" smtClean="0"/>
              <a:t>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17647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fod 1">
            <a:extLst>
              <a:ext uri="{FF2B5EF4-FFF2-40B4-BE49-F238E27FC236}">
                <a16:creationId xmlns="" xmlns:a16="http://schemas.microsoft.com/office/drawing/2014/main" id="{1AC94905-1094-3941-B6D7-A44773895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Overgange mellem grundskole og ungdomsuddannelse</a:t>
            </a:r>
            <a:endParaRPr lang="da-DK" dirty="0"/>
          </a:p>
        </p:txBody>
      </p:sp>
      <p:sp>
        <p:nvSpPr>
          <p:cNvPr id="3" name="Pladsholder til slidenummer 2">
            <a:extLst>
              <a:ext uri="{FF2B5EF4-FFF2-40B4-BE49-F238E27FC236}">
                <a16:creationId xmlns="" xmlns:a16="http://schemas.microsoft.com/office/drawing/2014/main" id="{59838E29-4884-7941-AC21-875E4F0C9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7DA12-F1F9-43F2-A12A-1E9EF0E92BD7}" type="slidenum">
              <a:rPr lang="da-DK" smtClean="0"/>
              <a:t>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94838965"/>
      </p:ext>
    </p:extLst>
  </p:cSld>
  <p:clrMapOvr>
    <a:masterClrMapping/>
  </p:clrMapOvr>
</p:sld>
</file>

<file path=ppt/theme/theme1.xml><?xml version="1.0" encoding="utf-8"?>
<a:theme xmlns:a="http://schemas.openxmlformats.org/drawingml/2006/main" name="Tekst_master">
  <a:themeElements>
    <a:clrScheme name="Brugerdefineret 10">
      <a:dk1>
        <a:srgbClr val="000000"/>
      </a:dk1>
      <a:lt1>
        <a:srgbClr val="FFFFFF"/>
      </a:lt1>
      <a:dk2>
        <a:srgbClr val="706F6F"/>
      </a:dk2>
      <a:lt2>
        <a:srgbClr val="E2E2E2"/>
      </a:lt2>
      <a:accent1>
        <a:srgbClr val="EA5045"/>
      </a:accent1>
      <a:accent2>
        <a:srgbClr val="AFAE82"/>
      </a:accent2>
      <a:accent3>
        <a:srgbClr val="80C2B2"/>
      </a:accent3>
      <a:accent4>
        <a:srgbClr val="EE6F5E"/>
      </a:accent4>
      <a:accent5>
        <a:srgbClr val="C1BF99"/>
      </a:accent5>
      <a:accent6>
        <a:srgbClr val="A0D3CA"/>
      </a:accent6>
      <a:hlink>
        <a:srgbClr val="5996D7"/>
      </a:hlink>
      <a:folHlink>
        <a:srgbClr val="6B59AB"/>
      </a:folHlink>
    </a:clrScheme>
    <a:fontScheme name="Viden o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5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="" xmlns:thm15="http://schemas.microsoft.com/office/thememl/2012/main" name="Viden om Uddannelsediff_PPT_EUD_KM1" id="{FD4DB30C-4DB3-4E17-A704-9521C8291E90}" vid="{339760E3-F6A4-4E2D-8B3B-A9210A5B5BCC}"/>
    </a:ext>
  </a:extLst>
</a:theme>
</file>

<file path=ppt/theme/theme2.xml><?xml version="1.0" encoding="utf-8"?>
<a:theme xmlns:a="http://schemas.openxmlformats.org/drawingml/2006/main" name="Overgange">
  <a:themeElements>
    <a:clrScheme name="Grøn-Rød Tema">
      <a:dk1>
        <a:srgbClr val="000000"/>
      </a:dk1>
      <a:lt1>
        <a:srgbClr val="FFFFFF"/>
      </a:lt1>
      <a:dk2>
        <a:srgbClr val="3A937A"/>
      </a:dk2>
      <a:lt2>
        <a:srgbClr val="AFD9CB"/>
      </a:lt2>
      <a:accent1>
        <a:srgbClr val="DF554B"/>
      </a:accent1>
      <a:accent2>
        <a:srgbClr val="000000"/>
      </a:accent2>
      <a:accent3>
        <a:srgbClr val="515151"/>
      </a:accent3>
      <a:accent4>
        <a:srgbClr val="919191"/>
      </a:accent4>
      <a:accent5>
        <a:srgbClr val="CACACA"/>
      </a:accent5>
      <a:accent6>
        <a:srgbClr val="000000"/>
      </a:accent6>
      <a:hlink>
        <a:srgbClr val="515151"/>
      </a:hlink>
      <a:folHlink>
        <a:srgbClr val="919191"/>
      </a:folHlink>
    </a:clrScheme>
    <a:fontScheme name="Viden o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5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="" xmlns:thm15="http://schemas.microsoft.com/office/thememl/2012/main" name="Viden om Uddannelsediff_PPT_EUD_KM1" id="{FD4DB30C-4DB3-4E17-A704-9521C8291E90}" vid="{15D51CFC-F086-4718-AF6B-7BE9401DA7F2}"/>
    </a:ext>
  </a:extLst>
</a:theme>
</file>

<file path=ppt/theme/theme3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Kontor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Viden om Uddannelsediff_PPT_EUD_KM1</Template>
  <TotalTime>94</TotalTime>
  <Words>171</Words>
  <Application>Microsoft Office PowerPoint</Application>
  <PresentationFormat>Brugerdefineret</PresentationFormat>
  <Paragraphs>34</Paragraphs>
  <Slides>15</Slides>
  <Notes>5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Diastitler</vt:lpstr>
      </vt:variant>
      <vt:variant>
        <vt:i4>15</vt:i4>
      </vt:variant>
    </vt:vector>
  </HeadingPairs>
  <TitlesOfParts>
    <vt:vector size="17" baseType="lpstr">
      <vt:lpstr>Tekst_master</vt:lpstr>
      <vt:lpstr>Overgange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Denne slide er til egen brug</vt:lpstr>
      <vt:lpstr>PowerPoint-præsentation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Microsoft Office-bruger</dc:creator>
  <cp:lastModifiedBy>Katrine Tranberg-Hansen</cp:lastModifiedBy>
  <cp:revision>41</cp:revision>
  <cp:lastPrinted>2017-06-16T13:06:34Z</cp:lastPrinted>
  <dcterms:created xsi:type="dcterms:W3CDTF">2017-10-06T08:33:50Z</dcterms:created>
  <dcterms:modified xsi:type="dcterms:W3CDTF">2019-01-21T09:28:12Z</dcterms:modified>
</cp:coreProperties>
</file>