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9" r:id="rId5"/>
  </p:sldMasterIdLst>
  <p:notesMasterIdLst>
    <p:notesMasterId r:id="rId19"/>
  </p:notesMasterIdLst>
  <p:handoutMasterIdLst>
    <p:handoutMasterId r:id="rId20"/>
  </p:handoutMasterIdLst>
  <p:sldIdLst>
    <p:sldId id="257" r:id="rId6"/>
    <p:sldId id="261" r:id="rId7"/>
    <p:sldId id="263" r:id="rId8"/>
    <p:sldId id="308" r:id="rId9"/>
    <p:sldId id="311" r:id="rId10"/>
    <p:sldId id="312" r:id="rId11"/>
    <p:sldId id="313" r:id="rId12"/>
    <p:sldId id="310" r:id="rId13"/>
    <p:sldId id="309" r:id="rId14"/>
    <p:sldId id="301" r:id="rId15"/>
    <p:sldId id="316" r:id="rId16"/>
    <p:sldId id="314" r:id="rId17"/>
    <p:sldId id="315" r:id="rId18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20">
          <p15:clr>
            <a:srgbClr val="A4A3A4"/>
          </p15:clr>
        </p15:guide>
        <p15:guide id="2" orient="horz" pos="111">
          <p15:clr>
            <a:srgbClr val="A4A3A4"/>
          </p15:clr>
        </p15:guide>
        <p15:guide id="3" pos="290">
          <p15:clr>
            <a:srgbClr val="A4A3A4"/>
          </p15:clr>
        </p15:guide>
        <p15:guide id="4" pos="549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0E9"/>
    <a:srgbClr val="ED7703"/>
    <a:srgbClr val="816E51"/>
    <a:srgbClr val="E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2304" y="-594"/>
      </p:cViewPr>
      <p:guideLst>
        <p:guide orient="horz" pos="4020"/>
        <p:guide orient="horz" pos="111"/>
        <p:guide pos="290"/>
        <p:guide pos="549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te Greve Engsig (DGE | SOSUR)" userId="10033FFF9D7286B7@LIVE.COM" providerId="AD" clId="Web-{492EFEE8-A178-4CB1-B03C-4A5878C4F2FB}"/>
    <pc:docChg chg="modSld">
      <pc:chgData name="Dorte Greve Engsig (DGE | SOSUR)" userId="10033FFF9D7286B7@LIVE.COM" providerId="AD" clId="Web-{492EFEE8-A178-4CB1-B03C-4A5878C4F2FB}" dt="2018-03-10T18:14:50.812" v="4"/>
      <pc:docMkLst>
        <pc:docMk/>
      </pc:docMkLst>
      <pc:sldChg chg="modSp">
        <pc:chgData name="Dorte Greve Engsig (DGE | SOSUR)" userId="10033FFF9D7286B7@LIVE.COM" providerId="AD" clId="Web-{492EFEE8-A178-4CB1-B03C-4A5878C4F2FB}" dt="2018-03-10T18:14:50.812" v="4"/>
        <pc:sldMkLst>
          <pc:docMk/>
          <pc:sldMk cId="1764010640" sldId="261"/>
        </pc:sldMkLst>
        <pc:spChg chg="mod">
          <ac:chgData name="Dorte Greve Engsig (DGE | SOSUR)" userId="10033FFF9D7286B7@LIVE.COM" providerId="AD" clId="Web-{492EFEE8-A178-4CB1-B03C-4A5878C4F2FB}" dt="2018-03-10T18:14:50.812" v="4"/>
          <ac:spMkLst>
            <pc:docMk/>
            <pc:sldMk cId="1764010640" sldId="261"/>
            <ac:spMk id="3" creationId="{00000000-0000-0000-0000-000000000000}"/>
          </ac:spMkLst>
        </pc:spChg>
      </pc:sldChg>
    </pc:docChg>
  </pc:docChgLst>
  <pc:docChgLst>
    <pc:chgData name="Dorte Greve Engsig (DGE | SOSUR)" userId="10033FFF9D7286B7@LIVE.COM" providerId="AD" clId="Web-{06BB43E4-091E-4DCF-8596-07834AF56C8E}"/>
    <pc:docChg chg="addSld delSld modSld sldOrd">
      <pc:chgData name="Dorte Greve Engsig (DGE | SOSUR)" userId="10033FFF9D7286B7@LIVE.COM" providerId="AD" clId="Web-{06BB43E4-091E-4DCF-8596-07834AF56C8E}" dt="2018-03-10T19:54:35.847" v="1125"/>
      <pc:docMkLst>
        <pc:docMk/>
      </pc:docMkLst>
      <pc:sldChg chg="addSp delSp modSp modNotes">
        <pc:chgData name="Dorte Greve Engsig (DGE | SOSUR)" userId="10033FFF9D7286B7@LIVE.COM" providerId="AD" clId="Web-{06BB43E4-091E-4DCF-8596-07834AF56C8E}" dt="2018-03-10T19:53:28.641" v="1115"/>
        <pc:sldMkLst>
          <pc:docMk/>
          <pc:sldMk cId="2611417980" sldId="286"/>
        </pc:sldMkLst>
        <pc:spChg chg="del">
          <ac:chgData name="Dorte Greve Engsig (DGE | SOSUR)" userId="10033FFF9D7286B7@LIVE.COM" providerId="AD" clId="Web-{06BB43E4-091E-4DCF-8596-07834AF56C8E}" dt="2018-03-10T18:46:06.166" v="116"/>
          <ac:spMkLst>
            <pc:docMk/>
            <pc:sldMk cId="2611417980" sldId="286"/>
            <ac:spMk id="3" creationId="{00000000-0000-0000-0000-000000000000}"/>
          </ac:spMkLst>
        </pc:spChg>
        <pc:picChg chg="add mod ord">
          <ac:chgData name="Dorte Greve Engsig (DGE | SOSUR)" userId="10033FFF9D7286B7@LIVE.COM" providerId="AD" clId="Web-{06BB43E4-091E-4DCF-8596-07834AF56C8E}" dt="2018-03-10T18:46:13.917" v="118"/>
          <ac:picMkLst>
            <pc:docMk/>
            <pc:sldMk cId="2611417980" sldId="286"/>
            <ac:picMk id="4" creationId="{967A334F-1899-48D4-9FB8-E794A88C9A0B}"/>
          </ac:picMkLst>
        </pc:picChg>
      </pc:sldChg>
      <pc:sldChg chg="modSp new">
        <pc:chgData name="Dorte Greve Engsig (DGE | SOSUR)" userId="10033FFF9D7286B7@LIVE.COM" providerId="AD" clId="Web-{06BB43E4-091E-4DCF-8596-07834AF56C8E}" dt="2018-03-10T19:09:12.383" v="247"/>
        <pc:sldMkLst>
          <pc:docMk/>
          <pc:sldMk cId="2234638192" sldId="301"/>
        </pc:sldMkLst>
        <pc:spChg chg="mod">
          <ac:chgData name="Dorte Greve Engsig (DGE | SOSUR)" userId="10033FFF9D7286B7@LIVE.COM" providerId="AD" clId="Web-{06BB43E4-091E-4DCF-8596-07834AF56C8E}" dt="2018-03-10T18:55:40.172" v="195"/>
          <ac:spMkLst>
            <pc:docMk/>
            <pc:sldMk cId="2234638192" sldId="301"/>
            <ac:spMk id="2" creationId="{6D40B8B0-E4F5-461A-B357-B9D74C355890}"/>
          </ac:spMkLst>
        </pc:spChg>
        <pc:spChg chg="mod">
          <ac:chgData name="Dorte Greve Engsig (DGE | SOSUR)" userId="10033FFF9D7286B7@LIVE.COM" providerId="AD" clId="Web-{06BB43E4-091E-4DCF-8596-07834AF56C8E}" dt="2018-03-10T19:09:12.383" v="247"/>
          <ac:spMkLst>
            <pc:docMk/>
            <pc:sldMk cId="2234638192" sldId="301"/>
            <ac:spMk id="3" creationId="{E559A860-289D-4368-A604-7D20CB35ADC9}"/>
          </ac:spMkLst>
        </pc:spChg>
      </pc:sldChg>
      <pc:sldChg chg="modSp new modNotes">
        <pc:chgData name="Dorte Greve Engsig (DGE | SOSUR)" userId="10033FFF9D7286B7@LIVE.COM" providerId="AD" clId="Web-{06BB43E4-091E-4DCF-8596-07834AF56C8E}" dt="2018-03-10T18:55:07.093" v="189"/>
        <pc:sldMkLst>
          <pc:docMk/>
          <pc:sldMk cId="1755829728" sldId="302"/>
        </pc:sldMkLst>
        <pc:spChg chg="mod">
          <ac:chgData name="Dorte Greve Engsig (DGE | SOSUR)" userId="10033FFF9D7286B7@LIVE.COM" providerId="AD" clId="Web-{06BB43E4-091E-4DCF-8596-07834AF56C8E}" dt="2018-03-10T18:55:07.093" v="189"/>
          <ac:spMkLst>
            <pc:docMk/>
            <pc:sldMk cId="1755829728" sldId="302"/>
            <ac:spMk id="2" creationId="{3A9B0745-008A-4C77-B6C1-F2FDFC96BA6F}"/>
          </ac:spMkLst>
        </pc:spChg>
        <pc:spChg chg="mod">
          <ac:chgData name="Dorte Greve Engsig (DGE | SOSUR)" userId="10033FFF9D7286B7@LIVE.COM" providerId="AD" clId="Web-{06BB43E4-091E-4DCF-8596-07834AF56C8E}" dt="2018-03-10T18:48:28.912" v="121"/>
          <ac:spMkLst>
            <pc:docMk/>
            <pc:sldMk cId="1755829728" sldId="302"/>
            <ac:spMk id="3" creationId="{C31BF005-3014-46BF-9134-481F1829F2DB}"/>
          </ac:spMkLst>
        </pc:spChg>
        <pc:spChg chg="mod">
          <ac:chgData name="Dorte Greve Engsig (DGE | SOSUR)" userId="10033FFF9D7286B7@LIVE.COM" providerId="AD" clId="Web-{06BB43E4-091E-4DCF-8596-07834AF56C8E}" dt="2018-03-10T18:50:58.449" v="160"/>
          <ac:spMkLst>
            <pc:docMk/>
            <pc:sldMk cId="1755829728" sldId="302"/>
            <ac:spMk id="4" creationId="{7B3F8E20-A030-43BD-83C9-3C25570D3623}"/>
          </ac:spMkLst>
        </pc:spChg>
      </pc:sldChg>
      <pc:sldChg chg="addSp modSp new ord">
        <pc:chgData name="Dorte Greve Engsig (DGE | SOSUR)" userId="10033FFF9D7286B7@LIVE.COM" providerId="AD" clId="Web-{06BB43E4-091E-4DCF-8596-07834AF56C8E}" dt="2018-03-10T19:54:35.847" v="1125"/>
        <pc:sldMkLst>
          <pc:docMk/>
          <pc:sldMk cId="475675674" sldId="303"/>
        </pc:sldMkLst>
        <pc:spChg chg="mod">
          <ac:chgData name="Dorte Greve Engsig (DGE | SOSUR)" userId="10033FFF9D7286B7@LIVE.COM" providerId="AD" clId="Web-{06BB43E4-091E-4DCF-8596-07834AF56C8E}" dt="2018-03-10T19:10:11.379" v="260"/>
          <ac:spMkLst>
            <pc:docMk/>
            <pc:sldMk cId="475675674" sldId="303"/>
            <ac:spMk id="2" creationId="{54C026D4-64D3-40FD-AC11-3AE3490630AE}"/>
          </ac:spMkLst>
        </pc:spChg>
        <pc:spChg chg="mod">
          <ac:chgData name="Dorte Greve Engsig (DGE | SOSUR)" userId="10033FFF9D7286B7@LIVE.COM" providerId="AD" clId="Web-{06BB43E4-091E-4DCF-8596-07834AF56C8E}" dt="2018-03-10T19:54:17.034" v="1119"/>
          <ac:spMkLst>
            <pc:docMk/>
            <pc:sldMk cId="475675674" sldId="303"/>
            <ac:spMk id="3" creationId="{83C04A02-85AA-4F80-B29E-3549DC27210D}"/>
          </ac:spMkLst>
        </pc:spChg>
        <pc:picChg chg="add mod">
          <ac:chgData name="Dorte Greve Engsig (DGE | SOSUR)" userId="10033FFF9D7286B7@LIVE.COM" providerId="AD" clId="Web-{06BB43E4-091E-4DCF-8596-07834AF56C8E}" dt="2018-03-10T19:54:35.847" v="1125"/>
          <ac:picMkLst>
            <pc:docMk/>
            <pc:sldMk cId="475675674" sldId="303"/>
            <ac:picMk id="4" creationId="{5D9468B1-2F66-4A46-B006-65B183CA927F}"/>
          </ac:picMkLst>
        </pc:picChg>
      </pc:sldChg>
      <pc:sldChg chg="modSp new del">
        <pc:chgData name="Dorte Greve Engsig (DGE | SOSUR)" userId="10033FFF9D7286B7@LIVE.COM" providerId="AD" clId="Web-{06BB43E4-091E-4DCF-8596-07834AF56C8E}" dt="2018-03-10T19:09:18.868" v="248"/>
        <pc:sldMkLst>
          <pc:docMk/>
          <pc:sldMk cId="3976502281" sldId="303"/>
        </pc:sldMkLst>
        <pc:spChg chg="mod">
          <ac:chgData name="Dorte Greve Engsig (DGE | SOSUR)" userId="10033FFF9D7286B7@LIVE.COM" providerId="AD" clId="Web-{06BB43E4-091E-4DCF-8596-07834AF56C8E}" dt="2018-03-10T19:08:27.975" v="230"/>
          <ac:spMkLst>
            <pc:docMk/>
            <pc:sldMk cId="3976502281" sldId="303"/>
            <ac:spMk id="2" creationId="{F6950A02-A42E-4921-B112-95721A61A7E7}"/>
          </ac:spMkLst>
        </pc:spChg>
        <pc:spChg chg="mod">
          <ac:chgData name="Dorte Greve Engsig (DGE | SOSUR)" userId="10033FFF9D7286B7@LIVE.COM" providerId="AD" clId="Web-{06BB43E4-091E-4DCF-8596-07834AF56C8E}" dt="2018-03-10T19:08:16.506" v="227"/>
          <ac:spMkLst>
            <pc:docMk/>
            <pc:sldMk cId="3976502281" sldId="303"/>
            <ac:spMk id="3" creationId="{C87C8914-FB69-4424-A817-CC0876A6B496}"/>
          </ac:spMkLst>
        </pc:spChg>
      </pc:sldChg>
      <pc:sldChg chg="addSp delSp modSp new ord">
        <pc:chgData name="Dorte Greve Engsig (DGE | SOSUR)" userId="10033FFF9D7286B7@LIVE.COM" providerId="AD" clId="Web-{06BB43E4-091E-4DCF-8596-07834AF56C8E}" dt="2018-03-10T19:25:03.141" v="380"/>
        <pc:sldMkLst>
          <pc:docMk/>
          <pc:sldMk cId="404577665" sldId="304"/>
        </pc:sldMkLst>
        <pc:spChg chg="mod">
          <ac:chgData name="Dorte Greve Engsig (DGE | SOSUR)" userId="10033FFF9D7286B7@LIVE.COM" providerId="AD" clId="Web-{06BB43E4-091E-4DCF-8596-07834AF56C8E}" dt="2018-03-10T19:17:49.605" v="346"/>
          <ac:spMkLst>
            <pc:docMk/>
            <pc:sldMk cId="404577665" sldId="304"/>
            <ac:spMk id="2" creationId="{C71A4C47-F7EF-4A22-A23F-2943203FF4EB}"/>
          </ac:spMkLst>
        </pc:spChg>
        <pc:spChg chg="add del mod">
          <ac:chgData name="Dorte Greve Engsig (DGE | SOSUR)" userId="10033FFF9D7286B7@LIVE.COM" providerId="AD" clId="Web-{06BB43E4-091E-4DCF-8596-07834AF56C8E}" dt="2018-03-10T19:24:25.905" v="373"/>
          <ac:spMkLst>
            <pc:docMk/>
            <pc:sldMk cId="404577665" sldId="304"/>
            <ac:spMk id="3" creationId="{CF81B3F6-C864-4E56-916A-39157126ED2A}"/>
          </ac:spMkLst>
        </pc:spChg>
        <pc:spChg chg="add del mod">
          <ac:chgData name="Dorte Greve Engsig (DGE | SOSUR)" userId="10033FFF9D7286B7@LIVE.COM" providerId="AD" clId="Web-{06BB43E4-091E-4DCF-8596-07834AF56C8E}" dt="2018-03-10T19:23:01.542" v="368"/>
          <ac:spMkLst>
            <pc:docMk/>
            <pc:sldMk cId="404577665" sldId="304"/>
            <ac:spMk id="4" creationId="{EAE91508-C2CC-49A3-9DF3-81ADC3CE11D7}"/>
          </ac:spMkLst>
        </pc:spChg>
        <pc:graphicFrameChg chg="add mod modGraphic">
          <ac:chgData name="Dorte Greve Engsig (DGE | SOSUR)" userId="10033FFF9D7286B7@LIVE.COM" providerId="AD" clId="Web-{06BB43E4-091E-4DCF-8596-07834AF56C8E}" dt="2018-03-10T19:25:03.141" v="380"/>
          <ac:graphicFrameMkLst>
            <pc:docMk/>
            <pc:sldMk cId="404577665" sldId="304"/>
            <ac:graphicFrameMk id="5" creationId="{5B265BAC-48E8-45A0-AB2F-81F5B2286F66}"/>
          </ac:graphicFrameMkLst>
        </pc:graphicFrameChg>
      </pc:sldChg>
      <pc:sldChg chg="addSp delSp modSp new modNotes">
        <pc:chgData name="Dorte Greve Engsig (DGE | SOSUR)" userId="10033FFF9D7286B7@LIVE.COM" providerId="AD" clId="Web-{06BB43E4-091E-4DCF-8596-07834AF56C8E}" dt="2018-03-10T19:51:53.246" v="1084"/>
        <pc:sldMkLst>
          <pc:docMk/>
          <pc:sldMk cId="2065611955" sldId="305"/>
        </pc:sldMkLst>
        <pc:spChg chg="mod">
          <ac:chgData name="Dorte Greve Engsig (DGE | SOSUR)" userId="10033FFF9D7286B7@LIVE.COM" providerId="AD" clId="Web-{06BB43E4-091E-4DCF-8596-07834AF56C8E}" dt="2018-03-10T19:29:06.036" v="390"/>
          <ac:spMkLst>
            <pc:docMk/>
            <pc:sldMk cId="2065611955" sldId="305"/>
            <ac:spMk id="2" creationId="{D228FD8A-21CC-40FB-B763-8EE5415B94AE}"/>
          </ac:spMkLst>
        </pc:spChg>
        <pc:spChg chg="del">
          <ac:chgData name="Dorte Greve Engsig (DGE | SOSUR)" userId="10033FFF9D7286B7@LIVE.COM" providerId="AD" clId="Web-{06BB43E4-091E-4DCF-8596-07834AF56C8E}" dt="2018-03-10T19:31:18.448" v="391"/>
          <ac:spMkLst>
            <pc:docMk/>
            <pc:sldMk cId="2065611955" sldId="305"/>
            <ac:spMk id="3" creationId="{915B5302-E7BE-4BA7-8C2A-4519D14DD2B7}"/>
          </ac:spMkLst>
        </pc:spChg>
        <pc:graphicFrameChg chg="add mod ord modGraphic">
          <ac:chgData name="Dorte Greve Engsig (DGE | SOSUR)" userId="10033FFF9D7286B7@LIVE.COM" providerId="AD" clId="Web-{06BB43E4-091E-4DCF-8596-07834AF56C8E}" dt="2018-03-10T19:35:46.341" v="619"/>
          <ac:graphicFrameMkLst>
            <pc:docMk/>
            <pc:sldMk cId="2065611955" sldId="305"/>
            <ac:graphicFrameMk id="4" creationId="{16430DAE-07B3-427B-A0B3-0FC20BFD6845}"/>
          </ac:graphicFrameMkLst>
        </pc:graphicFrameChg>
      </pc:sldChg>
      <pc:sldChg chg="addSp delSp modSp new">
        <pc:chgData name="Dorte Greve Engsig (DGE | SOSUR)" userId="10033FFF9D7286B7@LIVE.COM" providerId="AD" clId="Web-{06BB43E4-091E-4DCF-8596-07834AF56C8E}" dt="2018-03-10T19:45:11.532" v="893"/>
        <pc:sldMkLst>
          <pc:docMk/>
          <pc:sldMk cId="2514453465" sldId="306"/>
        </pc:sldMkLst>
        <pc:spChg chg="mod">
          <ac:chgData name="Dorte Greve Engsig (DGE | SOSUR)" userId="10033FFF9D7286B7@LIVE.COM" providerId="AD" clId="Web-{06BB43E4-091E-4DCF-8596-07834AF56C8E}" dt="2018-03-10T19:40:10.753" v="641"/>
          <ac:spMkLst>
            <pc:docMk/>
            <pc:sldMk cId="2514453465" sldId="306"/>
            <ac:spMk id="2" creationId="{FD5F4EA5-00C5-43C5-A65A-B9DE17B63257}"/>
          </ac:spMkLst>
        </pc:spChg>
        <pc:spChg chg="del">
          <ac:chgData name="Dorte Greve Engsig (DGE | SOSUR)" userId="10033FFF9D7286B7@LIVE.COM" providerId="AD" clId="Web-{06BB43E4-091E-4DCF-8596-07834AF56C8E}" dt="2018-03-10T19:40:28.441" v="642"/>
          <ac:spMkLst>
            <pc:docMk/>
            <pc:sldMk cId="2514453465" sldId="306"/>
            <ac:spMk id="3" creationId="{DEDA38C1-5005-4689-85D5-D31C73B5243A}"/>
          </ac:spMkLst>
        </pc:spChg>
        <pc:graphicFrameChg chg="add mod ord modGraphic">
          <ac:chgData name="Dorte Greve Engsig (DGE | SOSUR)" userId="10033FFF9D7286B7@LIVE.COM" providerId="AD" clId="Web-{06BB43E4-091E-4DCF-8596-07834AF56C8E}" dt="2018-03-10T19:45:11.532" v="893"/>
          <ac:graphicFrameMkLst>
            <pc:docMk/>
            <pc:sldMk cId="2514453465" sldId="306"/>
            <ac:graphicFrameMk id="4" creationId="{FD2F0DD4-5C8B-4374-83F4-8CD10470D87E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02188D9-10E2-4BA6-852D-226D8934BBD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86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C5BEA3-1A4F-446D-8B40-D14EB719502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0514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da-DK" dirty="0" smtClean="0"/>
              <a:t>7 minutter</a:t>
            </a:r>
          </a:p>
          <a:p>
            <a:pPr marL="228600" indent="-228600">
              <a:buAutoNum type="arabicParenR"/>
            </a:pPr>
            <a:r>
              <a:rPr lang="da-DK" dirty="0" smtClean="0"/>
              <a:t>10</a:t>
            </a:r>
            <a:r>
              <a:rPr lang="da-DK" baseline="0" dirty="0" smtClean="0"/>
              <a:t> minutter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13 minutter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10 minutter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5 minutter – opsamling: Hvad har I været optaget af ved bordene? </a:t>
            </a:r>
          </a:p>
          <a:p>
            <a:pPr marL="228600" indent="-228600">
              <a:buAutoNum type="arabicParenR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441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657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Obs på : Observation og data-begrebet</a:t>
            </a:r>
          </a:p>
          <a:p>
            <a:r>
              <a:rPr lang="da-DK" dirty="0" smtClean="0"/>
              <a:t>”Overfladestrukturer” / praksis- organisere</a:t>
            </a:r>
            <a:r>
              <a:rPr lang="da-DK" baseline="0" dirty="0" smtClean="0"/>
              <a:t> kalender</a:t>
            </a:r>
          </a:p>
          <a:p>
            <a:r>
              <a:rPr lang="da-DK" baseline="0" dirty="0" smtClean="0"/>
              <a:t>Systematisk gennemført</a:t>
            </a:r>
          </a:p>
          <a:p>
            <a:r>
              <a:rPr lang="da-DK" baseline="0" dirty="0" smtClean="0"/>
              <a:t>Vigtigt for lederne med klart stillads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4427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Opsamling:</a:t>
            </a:r>
          </a:p>
          <a:p>
            <a:r>
              <a:rPr lang="da-DK" dirty="0" smtClean="0"/>
              <a:t> Hvad tænkte vi </a:t>
            </a:r>
          </a:p>
          <a:p>
            <a:r>
              <a:rPr lang="da-DK" dirty="0" smtClean="0"/>
              <a:t>Brug for fælles meningsskabelse</a:t>
            </a:r>
          </a:p>
          <a:p>
            <a:r>
              <a:rPr lang="da-DK" dirty="0" smtClean="0"/>
              <a:t>Undervisning må</a:t>
            </a:r>
            <a:r>
              <a:rPr lang="da-DK" baseline="0" dirty="0" smtClean="0"/>
              <a:t> ikke være en privat sag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511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 er</a:t>
            </a:r>
            <a:r>
              <a:rPr lang="da-DK" baseline="0" dirty="0" smtClean="0"/>
              <a:t> vi i gang med observationer og </a:t>
            </a:r>
            <a:r>
              <a:rPr lang="da-DK" baseline="0" dirty="0" err="1" smtClean="0"/>
              <a:t>feed-back</a:t>
            </a:r>
            <a:r>
              <a:rPr lang="da-DK" baseline="0" dirty="0" smtClean="0"/>
              <a:t> i en kollaborativ form. (undersøgende på form/proces)</a:t>
            </a:r>
            <a:endParaRPr lang="da-DK" dirty="0" smtClean="0"/>
          </a:p>
          <a:p>
            <a:r>
              <a:rPr lang="da-DK" dirty="0" smtClean="0"/>
              <a:t>Hvordan bygger vi det op.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78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Længere end i maskinrummet…..</a:t>
            </a:r>
          </a:p>
          <a:p>
            <a:r>
              <a:rPr lang="da-DK" dirty="0" smtClean="0"/>
              <a:t>Forventninger til lærersamarbejdet</a:t>
            </a:r>
          </a:p>
          <a:p>
            <a:r>
              <a:rPr lang="da-DK" dirty="0" smtClean="0"/>
              <a:t>Blikket</a:t>
            </a:r>
            <a:r>
              <a:rPr lang="da-DK" baseline="0" dirty="0" smtClean="0"/>
              <a:t> på undervisningsdelen – et fælles blik både underviser og leder.</a:t>
            </a:r>
          </a:p>
          <a:p>
            <a:r>
              <a:rPr lang="da-DK" baseline="0" dirty="0" smtClean="0"/>
              <a:t>Vi arbejder med at flytte undervisernes samtale omkring </a:t>
            </a:r>
            <a:r>
              <a:rPr lang="da-DK" u="sng" baseline="0" dirty="0" smtClean="0"/>
              <a:t>eleverne</a:t>
            </a:r>
            <a:r>
              <a:rPr lang="da-DK" baseline="0" dirty="0" smtClean="0"/>
              <a:t> til en samtale om </a:t>
            </a:r>
            <a:r>
              <a:rPr lang="da-DK" u="sng" baseline="0" dirty="0" smtClean="0"/>
              <a:t>undervisning og didaktik</a:t>
            </a:r>
            <a:r>
              <a:rPr lang="da-DK" baseline="0" dirty="0" smtClean="0"/>
              <a:t>. Professionalisering af ”lærersamtaler” – ”Imødekommer vi elevernes læringsbehov med vores undervisning?”</a:t>
            </a:r>
          </a:p>
          <a:p>
            <a:r>
              <a:rPr lang="da-DK" baseline="0" dirty="0" smtClean="0"/>
              <a:t>Rollekompleksitet: Leder &lt;-&gt; </a:t>
            </a:r>
            <a:r>
              <a:rPr lang="da-DK" baseline="0" dirty="0" err="1" smtClean="0"/>
              <a:t>facilitator</a:t>
            </a:r>
            <a:r>
              <a:rPr lang="da-DK" baseline="0" dirty="0" smtClean="0"/>
              <a:t>/ konkluderende og besluttende &lt;-&gt; dialogåbnende/ undersøgende/”tilbageholdende”</a:t>
            </a:r>
          </a:p>
          <a:p>
            <a:r>
              <a:rPr lang="da-DK" baseline="0" dirty="0" smtClean="0"/>
              <a:t>Domæneteori som et redskab. (æstetikken, refleksionen, produktionens)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236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da-DK" dirty="0" smtClean="0">
                <a:ea typeface="Verdana"/>
                <a:cs typeface="Verdana"/>
              </a:rPr>
              <a:t>Målet: løft i elevernes</a:t>
            </a:r>
            <a:r>
              <a:rPr lang="da-DK" baseline="0" dirty="0" smtClean="0">
                <a:ea typeface="Verdana"/>
                <a:cs typeface="Verdana"/>
              </a:rPr>
              <a:t> læringsprogression OG undervisernes kompetenceudvikling er to sider af samme sag. (professionel læring – reflekteret ift. at udviklingen for den enkelte underviser/undervisergruppe er styret af elevernes læringsbehov.</a:t>
            </a:r>
            <a:endParaRPr lang="da-DK" dirty="0" smtClean="0">
              <a:ea typeface="Verdana"/>
              <a:cs typeface="Verdana"/>
            </a:endParaRPr>
          </a:p>
          <a:p>
            <a:pPr>
              <a:buFont typeface="Arial"/>
              <a:buChar char="•"/>
            </a:pPr>
            <a:r>
              <a:rPr lang="da-DK" dirty="0" smtClean="0">
                <a:ea typeface="Verdana"/>
                <a:cs typeface="Verdana"/>
              </a:rPr>
              <a:t>At fremme en fælles meningsskabelse om pædagogisk ledelse på såvel det strategiske som operationelle niveau i organisationen   </a:t>
            </a:r>
          </a:p>
          <a:p>
            <a:pPr>
              <a:buFont typeface="Arial"/>
            </a:pPr>
            <a:r>
              <a:rPr lang="da-DK" dirty="0" smtClean="0">
                <a:ea typeface="Verdana"/>
                <a:cs typeface="Verdana"/>
              </a:rPr>
              <a:t>At udvikle pædagogisk ledelse som en systematisk og koordineret indsats i hele organisationen ved at:  </a:t>
            </a:r>
            <a:endParaRPr lang="da-DK" dirty="0" smtClean="0">
              <a:solidFill>
                <a:srgbClr val="000000"/>
              </a:solidFill>
              <a:ea typeface="Verdana"/>
              <a:cs typeface="Verdana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02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NPM: Vi står stadig med et ben i NPM-lejren og vi er undersøgende på, hvordan en</a:t>
            </a:r>
            <a:r>
              <a:rPr lang="da-DK" baseline="0" dirty="0" smtClean="0"/>
              <a:t> meningsopbyggende ledelsestænkning og </a:t>
            </a:r>
            <a:r>
              <a:rPr lang="da-DK" dirty="0" err="1" smtClean="0"/>
              <a:t>kapacatybuilding</a:t>
            </a:r>
            <a:r>
              <a:rPr lang="da-DK" dirty="0" smtClean="0"/>
              <a:t> kan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sam-eksisterer</a:t>
            </a:r>
            <a:r>
              <a:rPr lang="da-DK" baseline="0" dirty="0" smtClean="0"/>
              <a:t> med NPM. Hvornår er den direkte afhængig af NPM? Hvornår er det som ild og vand? Vi har ikke svaret.</a:t>
            </a:r>
            <a:r>
              <a:rPr lang="da-DK" dirty="0" smtClean="0"/>
              <a:t> (</a:t>
            </a:r>
            <a:r>
              <a:rPr lang="da-DK" dirty="0" err="1" smtClean="0"/>
              <a:t>Mangement</a:t>
            </a:r>
            <a:r>
              <a:rPr lang="da-DK" dirty="0" smtClean="0"/>
              <a:t>/</a:t>
            </a:r>
            <a:r>
              <a:rPr lang="da-DK" dirty="0" err="1" smtClean="0"/>
              <a:t>leadership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C5BEA3-1A4F-446D-8B40-D14EB7195026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784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200152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228473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08738" y="1557338"/>
            <a:ext cx="1835150" cy="4381500"/>
          </a:xfrm>
        </p:spPr>
        <p:txBody>
          <a:bodyPr vert="eaVert"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900113" y="1557338"/>
            <a:ext cx="5356225" cy="4381500"/>
          </a:xfrm>
        </p:spPr>
        <p:txBody>
          <a:bodyPr vert="eaVert"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581796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200152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200152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352199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667218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solidFill>
                  <a:srgbClr val="816E5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16E5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398001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00113" y="2276475"/>
            <a:ext cx="3595687" cy="366236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3595688" cy="366236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656312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6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6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9823154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28389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806578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5803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 anchor="b"/>
          <a:lstStyle>
            <a:lvl1pPr algn="l">
              <a:defRPr sz="3000" b="1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>
                <a:solidFill>
                  <a:srgbClr val="ED770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138829316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936104"/>
          </a:xfrm>
        </p:spPr>
        <p:txBody>
          <a:bodyPr anchor="b"/>
          <a:lstStyle>
            <a:lvl1pPr algn="l">
              <a:defRPr sz="3000" b="1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523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5829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609310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541407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408738" y="1557338"/>
            <a:ext cx="1835150" cy="4381500"/>
          </a:xfrm>
        </p:spPr>
        <p:txBody>
          <a:bodyPr vert="eaVert"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900113" y="1557338"/>
            <a:ext cx="5356225" cy="4381500"/>
          </a:xfrm>
        </p:spPr>
        <p:txBody>
          <a:bodyPr vert="eaVert"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6007936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339553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81025"/>
            <a:ext cx="482441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816E5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5775522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>
                <a:solidFill>
                  <a:srgbClr val="816E5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16E5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616624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00113" y="2276475"/>
            <a:ext cx="3595687" cy="366236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3595688" cy="3662363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109363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6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600">
                <a:solidFill>
                  <a:schemeClr val="bg2"/>
                </a:solidFill>
                <a:latin typeface="+mn-lt"/>
              </a:defRPr>
            </a:lvl2pPr>
            <a:lvl3pPr>
              <a:defRPr sz="1600">
                <a:solidFill>
                  <a:schemeClr val="bg2"/>
                </a:solidFill>
                <a:latin typeface="+mn-lt"/>
              </a:defRPr>
            </a:lvl3pPr>
            <a:lvl4pPr>
              <a:defRPr sz="1600">
                <a:solidFill>
                  <a:schemeClr val="bg2"/>
                </a:solidFill>
                <a:latin typeface="+mn-lt"/>
              </a:defRPr>
            </a:lvl4pPr>
            <a:lvl5pPr>
              <a:defRPr sz="1600">
                <a:solidFill>
                  <a:schemeClr val="bg2"/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816E5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31370362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2450310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 userDrawn="1"/>
        </p:nvSpPr>
        <p:spPr bwMode="auto">
          <a:xfrm>
            <a:off x="439738" y="1196975"/>
            <a:ext cx="8275637" cy="0"/>
          </a:xfrm>
          <a:prstGeom prst="line">
            <a:avLst/>
          </a:prstGeom>
          <a:noFill/>
          <a:ln w="25400">
            <a:solidFill>
              <a:srgbClr val="ED770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/>
          <a:stretch>
            <a:fillRect/>
          </a:stretch>
        </p:blipFill>
        <p:spPr bwMode="auto">
          <a:xfrm>
            <a:off x="1331913" y="320675"/>
            <a:ext cx="17494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0065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355750"/>
          </a:xfrm>
        </p:spPr>
        <p:txBody>
          <a:bodyPr anchor="b"/>
          <a:lstStyle>
            <a:lvl1pPr algn="l">
              <a:defRPr sz="3000" b="1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>
                <a:solidFill>
                  <a:srgbClr val="ED7703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008313" cy="44253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2458630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2"/>
          <a:stretch>
            <a:fillRect/>
          </a:stretch>
        </p:blipFill>
        <p:spPr bwMode="auto">
          <a:xfrm>
            <a:off x="676275" y="319088"/>
            <a:ext cx="65563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581128"/>
            <a:ext cx="5486400" cy="936104"/>
          </a:xfrm>
        </p:spPr>
        <p:txBody>
          <a:bodyPr anchor="b"/>
          <a:lstStyle>
            <a:lvl1pPr algn="l">
              <a:defRPr sz="3000" b="1">
                <a:solidFill>
                  <a:srgbClr val="ED7703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523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589240"/>
            <a:ext cx="5486400" cy="5829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261824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BE4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557338"/>
            <a:ext cx="73437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276475"/>
            <a:ext cx="734377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76213"/>
            <a:ext cx="82804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1" r:id="rId5"/>
    <p:sldLayoutId id="2147483677" r:id="rId6"/>
    <p:sldLayoutId id="2147483678" r:id="rId7"/>
    <p:sldLayoutId id="2147483672" r:id="rId8"/>
    <p:sldLayoutId id="2147483679" r:id="rId9"/>
    <p:sldLayoutId id="2147483680" r:id="rId10"/>
    <p:sldLayoutId id="2147483681" r:id="rId11"/>
    <p:sldLayoutId id="2147483695" r:id="rId12"/>
    <p:sldLayoutId id="2147483708" r:id="rId1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BE4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557338"/>
            <a:ext cx="73437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2276475"/>
            <a:ext cx="734377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76213"/>
            <a:ext cx="82804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32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Sb8h-iHW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514712" y="2506947"/>
            <a:ext cx="570060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  <a:p>
            <a:pPr algn="ctr"/>
            <a:r>
              <a:rPr lang="da-DK" dirty="0"/>
              <a:t> God kvalitet i undervisningen </a:t>
            </a:r>
            <a:endParaRPr lang="da-DK" dirty="0" smtClean="0"/>
          </a:p>
          <a:p>
            <a:pPr marL="285750" indent="-285750" algn="ctr">
              <a:buFontTx/>
              <a:buChar char="-"/>
            </a:pPr>
            <a:r>
              <a:rPr lang="da-DK" dirty="0" smtClean="0"/>
              <a:t>lærersamarbejde </a:t>
            </a:r>
            <a:r>
              <a:rPr lang="da-DK" dirty="0"/>
              <a:t>og brug af elevnære </a:t>
            </a:r>
            <a:r>
              <a:rPr lang="da-DK" dirty="0" smtClean="0"/>
              <a:t>data</a:t>
            </a:r>
          </a:p>
          <a:p>
            <a:pPr marL="285750" indent="-285750" algn="ctr">
              <a:buFontTx/>
              <a:buChar char="-"/>
            </a:pPr>
            <a:endParaRPr lang="da-DK" b="1" dirty="0"/>
          </a:p>
          <a:p>
            <a:pPr marL="285750" indent="-285750">
              <a:buFontTx/>
              <a:buChar char="-"/>
            </a:pPr>
            <a:endParaRPr lang="da-DK" b="1" dirty="0" smtClean="0"/>
          </a:p>
          <a:p>
            <a:r>
              <a:rPr lang="da-DK" b="1" dirty="0" smtClean="0"/>
              <a:t>WORKSHOP :</a:t>
            </a:r>
          </a:p>
          <a:p>
            <a:endParaRPr lang="da-DK" dirty="0"/>
          </a:p>
          <a:p>
            <a:r>
              <a:rPr lang="da-DK" dirty="0"/>
              <a:t> </a:t>
            </a:r>
          </a:p>
          <a:p>
            <a:pPr algn="ctr"/>
            <a:r>
              <a:rPr lang="da-DK" b="1" dirty="0" smtClean="0"/>
              <a:t>Observations-informeret lærersamarbejde</a:t>
            </a:r>
          </a:p>
          <a:p>
            <a:pPr algn="ctr"/>
            <a:r>
              <a:rPr lang="da-DK" b="1" dirty="0" smtClean="0"/>
              <a:t>og </a:t>
            </a:r>
            <a:r>
              <a:rPr lang="da-DK" b="1" dirty="0"/>
              <a:t>undervisningskvalitet </a:t>
            </a:r>
          </a:p>
          <a:p>
            <a:pPr algn="ctr"/>
            <a:r>
              <a:rPr lang="da-DK" b="1" dirty="0"/>
              <a:t>	</a:t>
            </a:r>
          </a:p>
          <a:p>
            <a:endParaRPr lang="da-DK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D40B8B0-E4F5-461A-B357-B9D74C35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1557338"/>
            <a:ext cx="7343775" cy="1059490"/>
          </a:xfrm>
        </p:spPr>
        <p:txBody>
          <a:bodyPr/>
          <a:lstStyle/>
          <a:p>
            <a:r>
              <a:rPr lang="da-DK" dirty="0">
                <a:ea typeface="Verdana"/>
                <a:cs typeface="Verdana"/>
              </a:rPr>
              <a:t>Hvad er det vi vil?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E559A860-289D-4368-A604-7D20CB35A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2235514"/>
            <a:ext cx="7769225" cy="2558908"/>
          </a:xfrm>
        </p:spPr>
        <p:txBody>
          <a:bodyPr/>
          <a:lstStyle/>
          <a:p>
            <a:pPr marL="0" indent="0">
              <a:buNone/>
            </a:pPr>
            <a:r>
              <a:rPr lang="da-DK" dirty="0">
                <a:ea typeface="Verdana"/>
                <a:cs typeface="Verdana"/>
              </a:rPr>
              <a:t>Randers Social og sundhedsskoles indsats for pædagogisk ledelse i 2018 har som mål</a:t>
            </a:r>
            <a:r>
              <a:rPr lang="da-DK" sz="2000" dirty="0">
                <a:ea typeface="Verdana"/>
                <a:cs typeface="Verdana"/>
              </a:rPr>
              <a:t>:</a:t>
            </a:r>
            <a:r>
              <a:rPr lang="da-DK" dirty="0">
                <a:ea typeface="Verdana"/>
                <a:cs typeface="Verdana"/>
              </a:rPr>
              <a:t> </a:t>
            </a:r>
            <a:endParaRPr lang="da-DK" dirty="0" smtClean="0">
              <a:ea typeface="Verdana"/>
              <a:cs typeface="Verdana"/>
            </a:endParaRPr>
          </a:p>
          <a:p>
            <a:pPr marL="0" indent="0">
              <a:buNone/>
            </a:pPr>
            <a:r>
              <a:rPr lang="da-DK" dirty="0">
                <a:ea typeface="Verdana"/>
                <a:cs typeface="Verdana"/>
              </a:rPr>
              <a:t> </a:t>
            </a:r>
            <a:endParaRPr lang="da-DK" dirty="0"/>
          </a:p>
          <a:p>
            <a:pPr>
              <a:buFont typeface="Arial"/>
              <a:buChar char="•"/>
            </a:pPr>
            <a:r>
              <a:rPr lang="da-DK" dirty="0" smtClean="0">
                <a:ea typeface="Verdana"/>
                <a:cs typeface="Verdana"/>
              </a:rPr>
              <a:t>At </a:t>
            </a:r>
            <a:r>
              <a:rPr lang="da-DK" dirty="0">
                <a:ea typeface="Verdana"/>
                <a:cs typeface="Verdana"/>
              </a:rPr>
              <a:t>fremme en fælles meningsskabelse om pædagogisk ledelse på såvel det strategiske som operationelle niveau i organisationen   </a:t>
            </a:r>
          </a:p>
          <a:p>
            <a:pPr>
              <a:buFont typeface="Arial"/>
            </a:pPr>
            <a:r>
              <a:rPr lang="da-DK" dirty="0" smtClean="0">
                <a:ea typeface="Verdana"/>
                <a:cs typeface="Verdana"/>
              </a:rPr>
              <a:t>At </a:t>
            </a:r>
            <a:r>
              <a:rPr lang="da-DK" dirty="0">
                <a:ea typeface="Verdana"/>
                <a:cs typeface="Verdana"/>
              </a:rPr>
              <a:t>udvikle pædagogisk ledelse som en systematisk og koordineret indsats i hele organisationen ved at:  </a:t>
            </a:r>
            <a:endParaRPr lang="da-DK" dirty="0">
              <a:solidFill>
                <a:srgbClr val="000000"/>
              </a:solidFill>
              <a:ea typeface="Verdana"/>
              <a:cs typeface="Verdana"/>
            </a:endParaRPr>
          </a:p>
          <a:p>
            <a:pPr marL="0" indent="0">
              <a:buNone/>
            </a:pPr>
            <a:endParaRPr lang="da-DK" dirty="0">
              <a:solidFill>
                <a:schemeClr val="tx1"/>
              </a:solidFill>
              <a:ea typeface="Verdana"/>
              <a:cs typeface="Verdana"/>
            </a:endParaRPr>
          </a:p>
          <a:p>
            <a:pPr marL="0" indent="0">
              <a:buFont typeface="Arial"/>
              <a:buNone/>
            </a:pPr>
            <a:endParaRPr lang="da-DK" dirty="0">
              <a:solidFill>
                <a:schemeClr val="tx1"/>
              </a:solidFill>
              <a:ea typeface="Verdana"/>
              <a:cs typeface="Verdana"/>
            </a:endParaRPr>
          </a:p>
          <a:p>
            <a:pPr marL="0" indent="0">
              <a:buNone/>
            </a:pPr>
            <a:r>
              <a:rPr lang="da-DK" dirty="0" smtClean="0">
                <a:solidFill>
                  <a:schemeClr val="tx1"/>
                </a:solidFill>
                <a:ea typeface="Verdana"/>
                <a:cs typeface="Verdana"/>
              </a:rPr>
              <a:t>*</a:t>
            </a:r>
            <a:r>
              <a:rPr lang="da-DK" dirty="0">
                <a:solidFill>
                  <a:schemeClr val="tx1"/>
                </a:solidFill>
                <a:ea typeface="Verdana"/>
                <a:cs typeface="Verdana"/>
              </a:rPr>
              <a:t> Fra "</a:t>
            </a:r>
            <a:r>
              <a:rPr lang="da-DK" dirty="0" smtClean="0">
                <a:solidFill>
                  <a:schemeClr val="tx1"/>
                </a:solidFill>
                <a:ea typeface="Verdana"/>
                <a:cs typeface="Verdana"/>
              </a:rPr>
              <a:t>Handlingsplan </a:t>
            </a:r>
            <a:r>
              <a:rPr lang="da-DK" dirty="0">
                <a:solidFill>
                  <a:schemeClr val="tx1"/>
                </a:solidFill>
                <a:ea typeface="Verdana"/>
                <a:cs typeface="Verdana"/>
              </a:rPr>
              <a:t>for øget gennemførsel, 2018" og Strategien 2018/2020</a:t>
            </a:r>
          </a:p>
        </p:txBody>
      </p:sp>
    </p:spTree>
    <p:extLst>
      <p:ext uri="{BB962C8B-B14F-4D97-AF65-F5344CB8AC3E}">
        <p14:creationId xmlns:p14="http://schemas.microsoft.com/office/powerpoint/2010/main" val="22346381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/>
              <a:t>Organisatoriske rammebetingelser</a:t>
            </a:r>
            <a:endParaRPr lang="da-DK" sz="28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Strategi mere end glitterpapir</a:t>
            </a:r>
          </a:p>
          <a:p>
            <a:r>
              <a:rPr lang="da-DK" dirty="0" smtClean="0"/>
              <a:t>Ressourceprioritering</a:t>
            </a:r>
          </a:p>
          <a:p>
            <a:r>
              <a:rPr lang="da-DK" dirty="0" smtClean="0"/>
              <a:t>Resultatløn</a:t>
            </a:r>
          </a:p>
          <a:p>
            <a:r>
              <a:rPr lang="da-DK" dirty="0" smtClean="0"/>
              <a:t>Leveringskrav og forpligtende deadlines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Afrundet rektangel 3"/>
          <p:cNvSpPr/>
          <p:nvPr/>
        </p:nvSpPr>
        <p:spPr>
          <a:xfrm>
            <a:off x="1609860" y="4107656"/>
            <a:ext cx="5666704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da-DK" dirty="0" smtClean="0"/>
              <a:t>Passe </a:t>
            </a:r>
            <a:r>
              <a:rPr lang="da-DK" dirty="0"/>
              <a:t>på ikke at falde i </a:t>
            </a:r>
            <a:r>
              <a:rPr lang="da-DK" dirty="0" smtClean="0"/>
              <a:t>”New Public </a:t>
            </a:r>
            <a:r>
              <a:rPr lang="da-DK" dirty="0" err="1" smtClean="0"/>
              <a:t>Mangement</a:t>
            </a:r>
            <a:r>
              <a:rPr lang="da-DK" dirty="0" smtClean="0"/>
              <a:t>-gryden.”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5740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Grundlæggende antagelser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Lokal – fælles meningsskabelse afgørende for blivende forandring ( 2. ordens forandring)</a:t>
            </a:r>
          </a:p>
          <a:p>
            <a:r>
              <a:rPr lang="da-DK" dirty="0"/>
              <a:t>Meningsskabelse sker på flere niveauer</a:t>
            </a:r>
          </a:p>
          <a:p>
            <a:pPr lvl="1"/>
            <a:r>
              <a:rPr lang="da-DK" dirty="0"/>
              <a:t>Organisatorisk</a:t>
            </a:r>
          </a:p>
          <a:p>
            <a:pPr lvl="1"/>
            <a:r>
              <a:rPr lang="da-DK" dirty="0"/>
              <a:t>Gruppe</a:t>
            </a:r>
          </a:p>
          <a:p>
            <a:pPr lvl="1"/>
            <a:r>
              <a:rPr lang="da-DK" dirty="0"/>
              <a:t>Individuelt</a:t>
            </a:r>
          </a:p>
          <a:p>
            <a:pPr lvl="1"/>
            <a:endParaRPr lang="da-DK" dirty="0"/>
          </a:p>
          <a:p>
            <a:endParaRPr lang="da-DK" dirty="0" smtClean="0"/>
          </a:p>
          <a:p>
            <a:r>
              <a:rPr lang="da-DK" dirty="0" smtClean="0"/>
              <a:t>God undervisning er en kollektiv og transparent bedrift</a:t>
            </a:r>
          </a:p>
          <a:p>
            <a:r>
              <a:rPr lang="da-DK" dirty="0" smtClean="0"/>
              <a:t>Undervisning er så kompleks en praksis, at den altid kan udvikle sig.</a:t>
            </a:r>
          </a:p>
          <a:p>
            <a:pPr marL="0" indent="0">
              <a:buNone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8987448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Drøftelse ved bordene #2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Hvad har du/I fundet inspirerende?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ser du / I udfordringerne ved at arbejde med observationer og feedback i din organisation?</a:t>
            </a:r>
          </a:p>
          <a:p>
            <a:endParaRPr lang="da-DK" dirty="0"/>
          </a:p>
          <a:p>
            <a:r>
              <a:rPr lang="da-DK" dirty="0" smtClean="0"/>
              <a:t>Hvad er du / I blevet nysgerrige på?</a:t>
            </a:r>
          </a:p>
        </p:txBody>
      </p:sp>
    </p:spTree>
    <p:extLst>
      <p:ext uri="{BB962C8B-B14F-4D97-AF65-F5344CB8AC3E}">
        <p14:creationId xmlns:p14="http://schemas.microsoft.com/office/powerpoint/2010/main" val="13142185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400" dirty="0" smtClean="0">
                <a:sym typeface="Wingdings" panose="05000000000000000000" pitchFamily="2" charset="2"/>
              </a:rPr>
              <a:t>Pædagogisk ledelsesfeedback i et individorienteret perspektiv</a:t>
            </a:r>
          </a:p>
          <a:p>
            <a:endParaRPr lang="da-DK" sz="1400" dirty="0">
              <a:sym typeface="Wingdings" panose="05000000000000000000" pitchFamily="2" charset="2"/>
            </a:endParaRPr>
          </a:p>
          <a:p>
            <a:r>
              <a:rPr lang="da-DK" sz="1400" dirty="0" smtClean="0">
                <a:sym typeface="Wingdings" panose="05000000000000000000" pitchFamily="2" charset="2"/>
              </a:rPr>
              <a:t>Drøftelse ved bordene -med afsæt i lærer-udsagn</a:t>
            </a:r>
            <a:endParaRPr lang="da-DK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r>
              <a:rPr lang="da-DK" sz="1400" dirty="0" smtClean="0">
                <a:sym typeface="Wingdings" panose="05000000000000000000" pitchFamily="2" charset="2"/>
              </a:rPr>
              <a:t>Pædagogisk ledelsesfeedback i et </a:t>
            </a:r>
            <a:r>
              <a:rPr lang="da-DK" sz="1400" dirty="0" err="1" smtClean="0">
                <a:sym typeface="Wingdings" panose="05000000000000000000" pitchFamily="2" charset="2"/>
              </a:rPr>
              <a:t>kollaborativt</a:t>
            </a:r>
            <a:r>
              <a:rPr lang="da-DK" sz="1400" dirty="0" smtClean="0">
                <a:sym typeface="Wingdings" panose="05000000000000000000" pitchFamily="2" charset="2"/>
              </a:rPr>
              <a:t> perspektiv</a:t>
            </a:r>
            <a:endParaRPr lang="da-DK" sz="1400" dirty="0">
              <a:ea typeface="Verdana"/>
              <a:cs typeface="Verdana"/>
            </a:endParaRPr>
          </a:p>
          <a:p>
            <a:pPr marL="0" indent="0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r>
              <a:rPr lang="da-DK" sz="1400" dirty="0" smtClean="0">
                <a:sym typeface="Wingdings" panose="05000000000000000000" pitchFamily="2" charset="2"/>
              </a:rPr>
              <a:t>Drøftelse af muligheder for egen organisation og praksis</a:t>
            </a:r>
          </a:p>
          <a:p>
            <a:pPr marL="0" indent="0">
              <a:buNone/>
            </a:pPr>
            <a:endParaRPr lang="da-DK" sz="1400" dirty="0">
              <a:sym typeface="Wingdings" panose="05000000000000000000" pitchFamily="2" charset="2"/>
            </a:endParaRPr>
          </a:p>
          <a:p>
            <a:endParaRPr lang="da-DK" sz="1400" dirty="0"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da-DK" sz="1000" dirty="0" smtClean="0"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da-DK" sz="1000" dirty="0">
                <a:sym typeface="Wingdings" panose="05000000000000000000" pitchFamily="2" charset="2"/>
              </a:rPr>
              <a:t>	</a:t>
            </a:r>
            <a:r>
              <a:rPr lang="da-DK" sz="1000" dirty="0" smtClean="0">
                <a:sym typeface="Wingdings" panose="05000000000000000000" pitchFamily="2" charset="2"/>
              </a:rPr>
              <a:t>	D  Dorte Engsig			Anne-Birgitte Rohwedder</a:t>
            </a:r>
          </a:p>
          <a:p>
            <a:pPr marL="0" lvl="0" indent="0">
              <a:buNone/>
            </a:pPr>
            <a:r>
              <a:rPr lang="da-DK" sz="1000" dirty="0">
                <a:sym typeface="Wingdings" panose="05000000000000000000" pitchFamily="2" charset="2"/>
              </a:rPr>
              <a:t>		</a:t>
            </a:r>
            <a:r>
              <a:rPr lang="da-DK" sz="1000" dirty="0" smtClean="0">
                <a:sym typeface="Wingdings" panose="05000000000000000000" pitchFamily="2" charset="2"/>
              </a:rPr>
              <a:t>    Afdelingsleder			ph.d. stud AAU</a:t>
            </a:r>
          </a:p>
          <a:p>
            <a:pPr marL="0" lvl="0" indent="0">
              <a:buNone/>
            </a:pPr>
            <a:r>
              <a:rPr lang="da-DK" sz="1000" dirty="0">
                <a:sym typeface="Wingdings" panose="05000000000000000000" pitchFamily="2" charset="2"/>
              </a:rPr>
              <a:t>	</a:t>
            </a:r>
            <a:r>
              <a:rPr lang="da-DK" sz="1000" dirty="0" smtClean="0">
                <a:sym typeface="Wingdings" panose="05000000000000000000" pitchFamily="2" charset="2"/>
              </a:rPr>
              <a:t>					Pædagogisk -								ledelseskonsulent</a:t>
            </a:r>
          </a:p>
          <a:p>
            <a:pPr marL="0" lvl="0" indent="0">
              <a:buNone/>
            </a:pPr>
            <a:endParaRPr lang="da-DK" sz="1000" dirty="0">
              <a:sym typeface="Wingdings" panose="05000000000000000000" pitchFamily="2" charset="2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94" y="4438908"/>
            <a:ext cx="1709222" cy="139411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l="20413" t="-1" b="1835"/>
          <a:stretch/>
        </p:blipFill>
        <p:spPr>
          <a:xfrm>
            <a:off x="4909751" y="4458075"/>
            <a:ext cx="1470647" cy="13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106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223" y="3923110"/>
            <a:ext cx="5285690" cy="1798476"/>
          </a:xfrm>
          <a:prstGeom prst="rect">
            <a:avLst/>
          </a:prstGeom>
        </p:spPr>
      </p:pic>
      <p:sp>
        <p:nvSpPr>
          <p:cNvPr id="4" name="Nedadgående pil 3"/>
          <p:cNvSpPr/>
          <p:nvPr/>
        </p:nvSpPr>
        <p:spPr>
          <a:xfrm>
            <a:off x="3244366" y="1468809"/>
            <a:ext cx="1728192" cy="167121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Politik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072453" y="2746430"/>
            <a:ext cx="4572000" cy="685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kumimoji="0" lang="da-DK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er behov for en stærk pædagogisk ledelse på skolerne, som sammen med lærerne kan skabe erhvervsuddannelser med højere kvalitet”  ( aftale om bedre og mere attraktive erhvervsuddannelser</a:t>
            </a:r>
            <a:r>
              <a:rPr kumimoji="0" lang="da-DK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edadgående pil 5"/>
          <p:cNvSpPr/>
          <p:nvPr/>
        </p:nvSpPr>
        <p:spPr>
          <a:xfrm>
            <a:off x="3886858" y="565299"/>
            <a:ext cx="2427793" cy="180702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Forskning i effektfuld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skoleudvikling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755576" y="1299803"/>
            <a:ext cx="7343775" cy="581025"/>
          </a:xfrm>
        </p:spPr>
        <p:txBody>
          <a:bodyPr/>
          <a:lstStyle/>
          <a:p>
            <a:r>
              <a:rPr lang="da-DK" sz="2000"/>
              <a:t>Pædagogisk ledelse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00" y="260648"/>
            <a:ext cx="1656184" cy="87999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959" y="3431618"/>
            <a:ext cx="4658925" cy="1146020"/>
          </a:xfrm>
          <a:prstGeom prst="rect">
            <a:avLst/>
          </a:prstGeom>
        </p:spPr>
      </p:pic>
      <p:sp>
        <p:nvSpPr>
          <p:cNvPr id="11" name="Nedadgående pil 10"/>
          <p:cNvSpPr/>
          <p:nvPr/>
        </p:nvSpPr>
        <p:spPr>
          <a:xfrm>
            <a:off x="2854511" y="5491126"/>
            <a:ext cx="4363392" cy="1274603"/>
          </a:xfrm>
          <a:prstGeom prst="downArrow">
            <a:avLst/>
          </a:prstGeom>
          <a:solidFill>
            <a:srgbClr val="B9E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100" dirty="0" smtClean="0">
                <a:solidFill>
                  <a:schemeClr val="tx1"/>
                </a:solidFill>
              </a:rPr>
              <a:t>Nyt organisatorisk begreb og praksis</a:t>
            </a:r>
            <a:endParaRPr lang="da-DK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3226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Vinklet forbindelse 4"/>
          <p:cNvCxnSpPr/>
          <p:nvPr/>
        </p:nvCxnSpPr>
        <p:spPr>
          <a:xfrm flipV="1">
            <a:off x="996778" y="3303373"/>
            <a:ext cx="7323438" cy="832022"/>
          </a:xfrm>
          <a:prstGeom prst="bentConnector3">
            <a:avLst>
              <a:gd name="adj1" fmla="val 72610"/>
            </a:avLst>
          </a:prstGeom>
          <a:ln w="38100">
            <a:solidFill>
              <a:srgbClr val="B9E0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8"/>
          <p:cNvSpPr txBox="1"/>
          <p:nvPr/>
        </p:nvSpPr>
        <p:spPr>
          <a:xfrm>
            <a:off x="2619634" y="840259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B9E0E9"/>
                </a:solidFill>
              </a:rPr>
              <a:t>Individorienteret observationer og feedback </a:t>
            </a:r>
            <a:endParaRPr lang="da-DK" b="1" dirty="0">
              <a:solidFill>
                <a:srgbClr val="B9E0E9"/>
              </a:solidFill>
            </a:endParaRP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4" y="3166664"/>
            <a:ext cx="2547637" cy="193746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3750">
            <a:off x="1082718" y="1887818"/>
            <a:ext cx="3252405" cy="2081728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98" y="4428420"/>
            <a:ext cx="2160336" cy="131243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6"/>
          <a:srcRect l="6083" t="21259" r="36347" b="14557"/>
          <a:stretch/>
        </p:blipFill>
        <p:spPr>
          <a:xfrm>
            <a:off x="897925" y="4324349"/>
            <a:ext cx="2183027" cy="141650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7"/>
          <a:srcRect r="10222" b="9962"/>
          <a:stretch/>
        </p:blipFill>
        <p:spPr>
          <a:xfrm>
            <a:off x="2174787" y="2651331"/>
            <a:ext cx="3726401" cy="285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43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Drøftelse ved bordene #1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a-DK" dirty="0" smtClean="0"/>
              <a:t>Tag afsæt i kortene med lærerudsagn </a:t>
            </a:r>
          </a:p>
          <a:p>
            <a:pPr marL="0" indent="0" algn="ctr">
              <a:buNone/>
            </a:pPr>
            <a:r>
              <a:rPr lang="da-DK" dirty="0" smtClean="0"/>
              <a:t>(Citater fra fokusgruppeinterview)</a:t>
            </a:r>
          </a:p>
          <a:p>
            <a:pPr marL="0" indent="0" algn="ctr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 smtClean="0"/>
              <a:t>Hvad tænker du/ I umiddelbart?</a:t>
            </a:r>
          </a:p>
          <a:p>
            <a:pPr marL="0" indent="0">
              <a:buNone/>
            </a:pPr>
            <a:r>
              <a:rPr lang="da-DK" dirty="0" smtClean="0"/>
              <a:t>Vil citaterne kunne være hentet i din organisation?</a:t>
            </a:r>
          </a:p>
          <a:p>
            <a:pPr marL="0" indent="0">
              <a:buNone/>
            </a:pPr>
            <a:r>
              <a:rPr lang="da-DK" dirty="0" smtClean="0"/>
              <a:t>Hvad er citaterne et udtryk for?</a:t>
            </a: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6518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16" y="2997814"/>
            <a:ext cx="5285690" cy="1798476"/>
          </a:xfrm>
          <a:prstGeom prst="rect">
            <a:avLst/>
          </a:prstGeom>
        </p:spPr>
      </p:pic>
      <p:sp>
        <p:nvSpPr>
          <p:cNvPr id="3" name="Nedadgående pil 2"/>
          <p:cNvSpPr/>
          <p:nvPr/>
        </p:nvSpPr>
        <p:spPr>
          <a:xfrm>
            <a:off x="2225385" y="1030310"/>
            <a:ext cx="4104456" cy="214971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100" i="1" dirty="0">
                <a:solidFill>
                  <a:srgbClr val="000000"/>
                </a:solidFill>
                <a:latin typeface="Verdana"/>
              </a:rPr>
              <a:t>Top </a:t>
            </a:r>
            <a:r>
              <a:rPr lang="da-DK" sz="1100" i="1" dirty="0" err="1">
                <a:solidFill>
                  <a:srgbClr val="000000"/>
                </a:solidFill>
                <a:latin typeface="Verdana"/>
              </a:rPr>
              <a:t>down</a:t>
            </a:r>
            <a:r>
              <a:rPr lang="da-DK" sz="1100" i="1" dirty="0">
                <a:solidFill>
                  <a:srgbClr val="000000"/>
                </a:solidFill>
                <a:latin typeface="Verdana"/>
              </a:rPr>
              <a:t> –</a:t>
            </a:r>
            <a:r>
              <a:rPr lang="da-DK" sz="1100" i="1" dirty="0" smtClean="0">
                <a:solidFill>
                  <a:srgbClr val="000000"/>
                </a:solidFill>
                <a:latin typeface="Verdana"/>
              </a:rPr>
              <a:t>proces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100" i="1" dirty="0" smtClean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100" i="1" dirty="0" smtClean="0">
                <a:solidFill>
                  <a:srgbClr val="000000"/>
                </a:solidFill>
                <a:latin typeface="Verdana"/>
              </a:rPr>
              <a:t>Individorienteret fokus</a:t>
            </a:r>
            <a:endParaRPr lang="da-DK" sz="1100" i="1" dirty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2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”</a:t>
            </a:r>
            <a:r>
              <a:rPr lang="da-DK" sz="1100" i="1" dirty="0" smtClean="0">
                <a:solidFill>
                  <a:srgbClr val="000000"/>
                </a:solidFill>
                <a:latin typeface="Verdana"/>
              </a:rPr>
              <a:t>A</a:t>
            </a:r>
            <a:r>
              <a:rPr kumimoji="0" lang="da-DK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a-DK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practice</a:t>
            </a:r>
            <a:r>
              <a:rPr kumimoji="0" lang="da-DK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a-DK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</a:t>
            </a:r>
            <a:r>
              <a:rPr kumimoji="0" lang="da-DK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technique</a:t>
            </a:r>
            <a:r>
              <a:rPr kumimoji="0" lang="da-DK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da-DK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informed</a:t>
            </a:r>
            <a:r>
              <a:rPr kumimoji="0" lang="da-DK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</a:t>
            </a:r>
            <a:r>
              <a:rPr kumimoji="0" lang="da-DK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science”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Første</a:t>
            </a:r>
            <a:r>
              <a:rPr kumimoji="0" lang="da-DK" sz="11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ordens forandring</a:t>
            </a:r>
            <a:endParaRPr kumimoji="0" lang="da-D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Opadgående pil 3"/>
          <p:cNvSpPr/>
          <p:nvPr/>
        </p:nvSpPr>
        <p:spPr>
          <a:xfrm>
            <a:off x="2813660" y="4605841"/>
            <a:ext cx="4032448" cy="2047620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“a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practice as a process of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sensemaking”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Anden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ordens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forandring</a:t>
            </a:r>
            <a:endParaRPr kumimoji="0" lang="en-US" sz="11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100" i="1" dirty="0" err="1" smtClean="0">
                <a:solidFill>
                  <a:srgbClr val="000000"/>
                </a:solidFill>
                <a:latin typeface="Verdana"/>
              </a:rPr>
              <a:t>Buttom</a:t>
            </a:r>
            <a:r>
              <a:rPr lang="en-US" sz="1100" i="1" dirty="0" smtClean="0">
                <a:solidFill>
                  <a:srgbClr val="000000"/>
                </a:solidFill>
                <a:latin typeface="Verdana"/>
              </a:rPr>
              <a:t> up process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100" i="1" dirty="0" smtClean="0">
              <a:solidFill>
                <a:srgbClr val="000000"/>
              </a:solidFill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Kollaborativt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fokus</a:t>
            </a:r>
            <a:endParaRPr kumimoji="0" lang="en-US" sz="11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00" y="260648"/>
            <a:ext cx="1656184" cy="8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40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291" y="221134"/>
            <a:ext cx="67246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503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Vinklet forbindelse 2"/>
          <p:cNvCxnSpPr/>
          <p:nvPr/>
        </p:nvCxnSpPr>
        <p:spPr>
          <a:xfrm flipV="1">
            <a:off x="1054443" y="3138616"/>
            <a:ext cx="7381103" cy="856735"/>
          </a:xfrm>
          <a:prstGeom prst="bentConnector3">
            <a:avLst>
              <a:gd name="adj1" fmla="val 77344"/>
            </a:avLst>
          </a:prstGeom>
          <a:ln w="38100">
            <a:solidFill>
              <a:srgbClr val="B9E0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/>
          <p:cNvSpPr/>
          <p:nvPr/>
        </p:nvSpPr>
        <p:spPr>
          <a:xfrm>
            <a:off x="4306740" y="4743620"/>
            <a:ext cx="37762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3"/>
              </a:rPr>
              <a:t>https://</a:t>
            </a:r>
            <a:r>
              <a:rPr lang="da-DK" dirty="0" smtClean="0">
                <a:hlinkClick r:id="rId3"/>
              </a:rPr>
              <a:t>youtu.be/RSb8h-iHWrg</a:t>
            </a:r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2619632" y="873211"/>
            <a:ext cx="563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 smtClean="0">
                <a:solidFill>
                  <a:srgbClr val="B9E0E9"/>
                </a:solidFill>
              </a:rPr>
              <a:t>Kollaboration, </a:t>
            </a:r>
            <a:r>
              <a:rPr lang="da-DK" b="1" dirty="0">
                <a:solidFill>
                  <a:srgbClr val="B9E0E9"/>
                </a:solidFill>
              </a:rPr>
              <a:t>observationer og feedback </a:t>
            </a:r>
          </a:p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84" y="1383956"/>
            <a:ext cx="4191960" cy="314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945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59" y="1474572"/>
            <a:ext cx="7136056" cy="484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553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skabelon_Sosuranders">
  <a:themeElements>
    <a:clrScheme name="Intro 1">
      <a:dk1>
        <a:srgbClr val="000000"/>
      </a:dk1>
      <a:lt1>
        <a:srgbClr val="FFFFFF"/>
      </a:lt1>
      <a:dk2>
        <a:srgbClr val="000000"/>
      </a:dk2>
      <a:lt2>
        <a:srgbClr val="2D2015"/>
      </a:lt2>
      <a:accent1>
        <a:srgbClr val="ED7703"/>
      </a:accent1>
      <a:accent2>
        <a:srgbClr val="816E51"/>
      </a:accent2>
      <a:accent3>
        <a:srgbClr val="FFFFFF"/>
      </a:accent3>
      <a:accent4>
        <a:srgbClr val="000000"/>
      </a:accent4>
      <a:accent5>
        <a:srgbClr val="F4BDAA"/>
      </a:accent5>
      <a:accent6>
        <a:srgbClr val="746349"/>
      </a:accent6>
      <a:hlink>
        <a:srgbClr val="B9E0E9"/>
      </a:hlink>
      <a:folHlink>
        <a:srgbClr val="EBE4D5"/>
      </a:folHlink>
    </a:clrScheme>
    <a:fontScheme name="Int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tro 1">
        <a:dk1>
          <a:srgbClr val="000000"/>
        </a:dk1>
        <a:lt1>
          <a:srgbClr val="FFFFFF"/>
        </a:lt1>
        <a:dk2>
          <a:srgbClr val="000000"/>
        </a:dk2>
        <a:lt2>
          <a:srgbClr val="2D2015"/>
        </a:lt2>
        <a:accent1>
          <a:srgbClr val="ED7703"/>
        </a:accent1>
        <a:accent2>
          <a:srgbClr val="816E51"/>
        </a:accent2>
        <a:accent3>
          <a:srgbClr val="FFFFFF"/>
        </a:accent3>
        <a:accent4>
          <a:srgbClr val="000000"/>
        </a:accent4>
        <a:accent5>
          <a:srgbClr val="F4BDAA"/>
        </a:accent5>
        <a:accent6>
          <a:srgbClr val="746349"/>
        </a:accent6>
        <a:hlink>
          <a:srgbClr val="B9E0E9"/>
        </a:hlink>
        <a:folHlink>
          <a:srgbClr val="EBE4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skabelon_Sosuranders">
  <a:themeElements>
    <a:clrScheme name="Intro 1">
      <a:dk1>
        <a:srgbClr val="000000"/>
      </a:dk1>
      <a:lt1>
        <a:srgbClr val="FFFFFF"/>
      </a:lt1>
      <a:dk2>
        <a:srgbClr val="000000"/>
      </a:dk2>
      <a:lt2>
        <a:srgbClr val="2D2015"/>
      </a:lt2>
      <a:accent1>
        <a:srgbClr val="ED7703"/>
      </a:accent1>
      <a:accent2>
        <a:srgbClr val="816E51"/>
      </a:accent2>
      <a:accent3>
        <a:srgbClr val="FFFFFF"/>
      </a:accent3>
      <a:accent4>
        <a:srgbClr val="000000"/>
      </a:accent4>
      <a:accent5>
        <a:srgbClr val="F4BDAA"/>
      </a:accent5>
      <a:accent6>
        <a:srgbClr val="746349"/>
      </a:accent6>
      <a:hlink>
        <a:srgbClr val="B9E0E9"/>
      </a:hlink>
      <a:folHlink>
        <a:srgbClr val="EBE4D5"/>
      </a:folHlink>
    </a:clrScheme>
    <a:fontScheme name="Int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tro 1">
        <a:dk1>
          <a:srgbClr val="000000"/>
        </a:dk1>
        <a:lt1>
          <a:srgbClr val="FFFFFF"/>
        </a:lt1>
        <a:dk2>
          <a:srgbClr val="000000"/>
        </a:dk2>
        <a:lt2>
          <a:srgbClr val="2D2015"/>
        </a:lt2>
        <a:accent1>
          <a:srgbClr val="ED7703"/>
        </a:accent1>
        <a:accent2>
          <a:srgbClr val="816E51"/>
        </a:accent2>
        <a:accent3>
          <a:srgbClr val="FFFFFF"/>
        </a:accent3>
        <a:accent4>
          <a:srgbClr val="000000"/>
        </a:accent4>
        <a:accent5>
          <a:srgbClr val="F4BDAA"/>
        </a:accent5>
        <a:accent6>
          <a:srgbClr val="746349"/>
        </a:accent6>
        <a:hlink>
          <a:srgbClr val="B9E0E9"/>
        </a:hlink>
        <a:folHlink>
          <a:srgbClr val="EBE4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764A2E04F1014CAD7A736FC40627AC" ma:contentTypeVersion="3" ma:contentTypeDescription="Opret et nyt dokument." ma:contentTypeScope="" ma:versionID="5497ca6450711687871111bc1386d1ab">
  <xsd:schema xmlns:xsd="http://www.w3.org/2001/XMLSchema" xmlns:xs="http://www.w3.org/2001/XMLSchema" xmlns:p="http://schemas.microsoft.com/office/2006/metadata/properties" xmlns:ns2="9cbedc39-7131-44b7-bed2-755edc802056" targetNamespace="http://schemas.microsoft.com/office/2006/metadata/properties" ma:root="true" ma:fieldsID="49d750f77a2c82bb94142b4b8aa3e47e" ns2:_="">
    <xsd:import namespace="9cbedc39-7131-44b7-bed2-755edc8020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edc39-7131-44b7-bed2-755edc8020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ashværdi for deling" ma:internalName="SharingHintHash" ma:readOnly="true">
      <xsd:simpleType>
        <xsd:restriction base="dms:Text"/>
      </xsd:simpleType>
    </xsd:element>
    <xsd:element name="SharedWithDetails" ma:index="10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bedc39-7131-44b7-bed2-755edc80205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CA177C-C87D-4E7B-BB7C-91C3D7B13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EFC66-9807-4190-BDD7-AAA2615C1515}">
  <ds:schemaRefs>
    <ds:schemaRef ds:uri="9cbedc39-7131-44b7-bed2-755edc8020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CD4D1A-EF28-4A0C-A944-E29B9E3C3151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cbedc39-7131-44b7-bed2-755edc8020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583</Words>
  <Application>Microsoft Office PowerPoint</Application>
  <PresentationFormat>Skærmshow (4:3)</PresentationFormat>
  <Paragraphs>122</Paragraphs>
  <Slides>13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13</vt:i4>
      </vt:variant>
    </vt:vector>
  </HeadingPairs>
  <TitlesOfParts>
    <vt:vector size="15" baseType="lpstr">
      <vt:lpstr>PowerPointskabelon_Sosuranders</vt:lpstr>
      <vt:lpstr>1_PowerPointskabelon_Sosuranders</vt:lpstr>
      <vt:lpstr>PowerPoint-præsentation</vt:lpstr>
      <vt:lpstr>Agenda</vt:lpstr>
      <vt:lpstr>Pædagogisk ledelse </vt:lpstr>
      <vt:lpstr>PowerPoint-præsentation</vt:lpstr>
      <vt:lpstr>Drøftelse ved bordene #1</vt:lpstr>
      <vt:lpstr>PowerPoint-præsentation</vt:lpstr>
      <vt:lpstr>PowerPoint-præsentation</vt:lpstr>
      <vt:lpstr>PowerPoint-præsentation</vt:lpstr>
      <vt:lpstr>PowerPoint-præsentation</vt:lpstr>
      <vt:lpstr>Hvad er det vi vil?</vt:lpstr>
      <vt:lpstr>Organisatoriske rammebetingelser</vt:lpstr>
      <vt:lpstr>Grundlæggende antagelser</vt:lpstr>
      <vt:lpstr>Drøftelse ved bordene #2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Anne-Birgitte Nyhus Rohwedder (ABN | SOSUR)</dc:creator>
  <cp:lastModifiedBy>Eva Bøgestrøm</cp:lastModifiedBy>
  <cp:revision>30</cp:revision>
  <dcterms:modified xsi:type="dcterms:W3CDTF">2018-12-21T09:31:18Z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0x01010077764A2E04F1014CAD7A736FC40627AC</vt:lpwstr>
  </property>
</Properties>
</file>