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25"/>
  </p:notesMasterIdLst>
  <p:handoutMasterIdLst>
    <p:handoutMasterId r:id="rId26"/>
  </p:handoutMasterIdLst>
  <p:sldIdLst>
    <p:sldId id="257" r:id="rId2"/>
    <p:sldId id="258" r:id="rId3"/>
    <p:sldId id="263" r:id="rId4"/>
    <p:sldId id="261" r:id="rId5"/>
    <p:sldId id="262" r:id="rId6"/>
    <p:sldId id="266" r:id="rId7"/>
    <p:sldId id="265" r:id="rId8"/>
    <p:sldId id="267" r:id="rId9"/>
    <p:sldId id="280" r:id="rId10"/>
    <p:sldId id="270" r:id="rId11"/>
    <p:sldId id="274" r:id="rId12"/>
    <p:sldId id="268" r:id="rId13"/>
    <p:sldId id="281" r:id="rId14"/>
    <p:sldId id="276" r:id="rId15"/>
    <p:sldId id="278" r:id="rId16"/>
    <p:sldId id="264" r:id="rId17"/>
    <p:sldId id="260" r:id="rId18"/>
    <p:sldId id="272" r:id="rId19"/>
    <p:sldId id="273" r:id="rId20"/>
    <p:sldId id="275" r:id="rId21"/>
    <p:sldId id="277" r:id="rId22"/>
    <p:sldId id="282" r:id="rId23"/>
    <p:sldId id="283" r:id="rId24"/>
  </p:sldIdLst>
  <p:sldSz cx="9144000" cy="6858000" type="screen4x3"/>
  <p:notesSz cx="6808788" cy="9940925"/>
  <p:defaultTextStyle>
    <a:defPPr>
      <a:defRPr lang="da-DK"/>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a:srgbClr val="5566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29" autoAdjust="0"/>
  </p:normalViewPr>
  <p:slideViewPr>
    <p:cSldViewPr>
      <p:cViewPr>
        <p:scale>
          <a:sx n="122" d="100"/>
          <a:sy n="122" d="100"/>
        </p:scale>
        <p:origin x="-1320"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6" d="100"/>
          <a:sy n="96" d="100"/>
        </p:scale>
        <p:origin x="4022" y="6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a-DK" altLang="da-DK"/>
          </a:p>
        </p:txBody>
      </p:sp>
      <p:sp>
        <p:nvSpPr>
          <p:cNvPr id="23555" name="Rectangle 3"/>
          <p:cNvSpPr>
            <a:spLocks noGrp="1" noChangeArrowheads="1"/>
          </p:cNvSpPr>
          <p:nvPr>
            <p:ph type="dt" sz="quarter" idx="1"/>
          </p:nvPr>
        </p:nvSpPr>
        <p:spPr bwMode="auto">
          <a:xfrm>
            <a:off x="3858313" y="0"/>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a-DK" altLang="da-DK"/>
          </a:p>
        </p:txBody>
      </p:sp>
      <p:sp>
        <p:nvSpPr>
          <p:cNvPr id="23556" name="Rectangle 4"/>
          <p:cNvSpPr>
            <a:spLocks noGrp="1" noChangeArrowheads="1"/>
          </p:cNvSpPr>
          <p:nvPr>
            <p:ph type="ftr" sz="quarter" idx="2"/>
          </p:nvPr>
        </p:nvSpPr>
        <p:spPr bwMode="auto">
          <a:xfrm>
            <a:off x="0" y="9443879"/>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a-DK" altLang="da-DK"/>
          </a:p>
        </p:txBody>
      </p:sp>
      <p:sp>
        <p:nvSpPr>
          <p:cNvPr id="23557" name="Rectangle 5"/>
          <p:cNvSpPr>
            <a:spLocks noGrp="1" noChangeArrowheads="1"/>
          </p:cNvSpPr>
          <p:nvPr>
            <p:ph type="sldNum" sz="quarter" idx="3"/>
          </p:nvPr>
        </p:nvSpPr>
        <p:spPr bwMode="auto">
          <a:xfrm>
            <a:off x="3858313" y="9443879"/>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25547DE-A512-433E-9FE0-50D3F54A9B8F}" type="slidenum">
              <a:rPr lang="da-DK" altLang="da-DK"/>
              <a:pPr/>
              <a:t>‹nr.›</a:t>
            </a:fld>
            <a:endParaRPr lang="da-DK" altLang="da-DK"/>
          </a:p>
        </p:txBody>
      </p:sp>
    </p:spTree>
    <p:extLst>
      <p:ext uri="{BB962C8B-B14F-4D97-AF65-F5344CB8AC3E}">
        <p14:creationId xmlns:p14="http://schemas.microsoft.com/office/powerpoint/2010/main" val="1266295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a-DK" altLang="da-DK"/>
          </a:p>
        </p:txBody>
      </p:sp>
      <p:sp>
        <p:nvSpPr>
          <p:cNvPr id="4099" name="Rectangle 3"/>
          <p:cNvSpPr>
            <a:spLocks noGrp="1" noChangeArrowheads="1"/>
          </p:cNvSpPr>
          <p:nvPr>
            <p:ph type="dt" idx="1"/>
          </p:nvPr>
        </p:nvSpPr>
        <p:spPr bwMode="auto">
          <a:xfrm>
            <a:off x="3858313" y="0"/>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a-DK" altLang="da-DK"/>
          </a:p>
        </p:txBody>
      </p:sp>
      <p:sp>
        <p:nvSpPr>
          <p:cNvPr id="4100" name="Rectangle 4"/>
          <p:cNvSpPr>
            <a:spLocks noGrp="1" noRot="1" noChangeAspect="1" noChangeArrowheads="1" noTextEdit="1"/>
          </p:cNvSpPr>
          <p:nvPr>
            <p:ph type="sldImg" idx="2"/>
          </p:nvPr>
        </p:nvSpPr>
        <p:spPr bwMode="auto">
          <a:xfrm>
            <a:off x="920750" y="746125"/>
            <a:ext cx="4967288" cy="3727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07839" y="4721940"/>
            <a:ext cx="4993111" cy="4473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altLang="da-DK" smtClean="0"/>
              <a:t>Click to edit Master text styles</a:t>
            </a:r>
          </a:p>
          <a:p>
            <a:pPr lvl="1"/>
            <a:r>
              <a:rPr lang="da-DK" altLang="da-DK" smtClean="0"/>
              <a:t>Second level</a:t>
            </a:r>
          </a:p>
          <a:p>
            <a:pPr lvl="2"/>
            <a:r>
              <a:rPr lang="da-DK" altLang="da-DK" smtClean="0"/>
              <a:t>Third level</a:t>
            </a:r>
          </a:p>
          <a:p>
            <a:pPr lvl="3"/>
            <a:r>
              <a:rPr lang="da-DK" altLang="da-DK" smtClean="0"/>
              <a:t>Fourth level</a:t>
            </a:r>
          </a:p>
          <a:p>
            <a:pPr lvl="4"/>
            <a:r>
              <a:rPr lang="da-DK" altLang="da-DK" smtClean="0"/>
              <a:t>Fifth level</a:t>
            </a:r>
          </a:p>
        </p:txBody>
      </p:sp>
      <p:sp>
        <p:nvSpPr>
          <p:cNvPr id="4102" name="Rectangle 6"/>
          <p:cNvSpPr>
            <a:spLocks noGrp="1" noChangeArrowheads="1"/>
          </p:cNvSpPr>
          <p:nvPr>
            <p:ph type="ftr" sz="quarter" idx="4"/>
          </p:nvPr>
        </p:nvSpPr>
        <p:spPr bwMode="auto">
          <a:xfrm>
            <a:off x="0" y="9443879"/>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a-DK" altLang="da-DK"/>
          </a:p>
        </p:txBody>
      </p:sp>
      <p:sp>
        <p:nvSpPr>
          <p:cNvPr id="4103" name="Rectangle 7"/>
          <p:cNvSpPr>
            <a:spLocks noGrp="1" noChangeArrowheads="1"/>
          </p:cNvSpPr>
          <p:nvPr>
            <p:ph type="sldNum" sz="quarter" idx="5"/>
          </p:nvPr>
        </p:nvSpPr>
        <p:spPr bwMode="auto">
          <a:xfrm>
            <a:off x="3858313" y="9443879"/>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C6C81F3-AB91-4DE6-826C-44EBA8399639}" type="slidenum">
              <a:rPr lang="da-DK" altLang="da-DK"/>
              <a:pPr/>
              <a:t>‹nr.›</a:t>
            </a:fld>
            <a:endParaRPr lang="da-DK" altLang="da-DK"/>
          </a:p>
        </p:txBody>
      </p:sp>
    </p:spTree>
    <p:extLst>
      <p:ext uri="{BB962C8B-B14F-4D97-AF65-F5344CB8AC3E}">
        <p14:creationId xmlns:p14="http://schemas.microsoft.com/office/powerpoint/2010/main" val="974133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itchFamily="34" charset="0"/>
        <a:ea typeface="+mn-ea"/>
        <a:cs typeface="+mn-cs"/>
      </a:defRPr>
    </a:lvl1pPr>
    <a:lvl2pPr marL="457200" algn="l" rtl="0" fontAlgn="base">
      <a:spcBef>
        <a:spcPct val="30000"/>
      </a:spcBef>
      <a:spcAft>
        <a:spcPct val="0"/>
      </a:spcAft>
      <a:defRPr sz="1200" kern="1200">
        <a:solidFill>
          <a:schemeClr val="tx1"/>
        </a:solidFill>
        <a:latin typeface="Verdana" pitchFamily="34" charset="0"/>
        <a:ea typeface="+mn-ea"/>
        <a:cs typeface="+mn-cs"/>
      </a:defRPr>
    </a:lvl2pPr>
    <a:lvl3pPr marL="914400" algn="l" rtl="0" fontAlgn="base">
      <a:spcBef>
        <a:spcPct val="30000"/>
      </a:spcBef>
      <a:spcAft>
        <a:spcPct val="0"/>
      </a:spcAft>
      <a:defRPr sz="1200" kern="1200">
        <a:solidFill>
          <a:schemeClr val="tx1"/>
        </a:solidFill>
        <a:latin typeface="Verdana" pitchFamily="34" charset="0"/>
        <a:ea typeface="+mn-ea"/>
        <a:cs typeface="+mn-cs"/>
      </a:defRPr>
    </a:lvl3pPr>
    <a:lvl4pPr marL="1371600" algn="l" rtl="0" fontAlgn="base">
      <a:spcBef>
        <a:spcPct val="30000"/>
      </a:spcBef>
      <a:spcAft>
        <a:spcPct val="0"/>
      </a:spcAft>
      <a:defRPr sz="1200" kern="1200">
        <a:solidFill>
          <a:schemeClr val="tx1"/>
        </a:solidFill>
        <a:latin typeface="Verdana" pitchFamily="34" charset="0"/>
        <a:ea typeface="+mn-ea"/>
        <a:cs typeface="+mn-cs"/>
      </a:defRPr>
    </a:lvl4pPr>
    <a:lvl5pPr marL="1828800" algn="l" rtl="0" fontAlgn="base">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Titeldias ">
    <p:spTree>
      <p:nvGrpSpPr>
        <p:cNvPr id="1" name=""/>
        <p:cNvGrpSpPr/>
        <p:nvPr/>
      </p:nvGrpSpPr>
      <p:grpSpPr>
        <a:xfrm>
          <a:off x="0" y="0"/>
          <a:ext cx="0" cy="0"/>
          <a:chOff x="0" y="0"/>
          <a:chExt cx="0" cy="0"/>
        </a:xfrm>
      </p:grpSpPr>
      <p:sp>
        <p:nvSpPr>
          <p:cNvPr id="27651" name="Rectangle 3"/>
          <p:cNvSpPr>
            <a:spLocks noGrp="1" noChangeArrowheads="1"/>
          </p:cNvSpPr>
          <p:nvPr>
            <p:ph type="ctrTitle" hasCustomPrompt="1"/>
          </p:nvPr>
        </p:nvSpPr>
        <p:spPr>
          <a:xfrm>
            <a:off x="6672" y="4869160"/>
            <a:ext cx="9173840" cy="720080"/>
          </a:xfrm>
        </p:spPr>
        <p:txBody>
          <a:bodyPr lIns="0" tIns="0" rIns="0" bIns="0"/>
          <a:lstStyle>
            <a:lvl1pPr algn="ctr">
              <a:defRPr sz="2800" spc="40" baseline="0">
                <a:latin typeface="Arial" panose="020B0604020202020204" pitchFamily="34" charset="0"/>
                <a:cs typeface="Arial" panose="020B0604020202020204" pitchFamily="34" charset="0"/>
              </a:defRPr>
            </a:lvl1pPr>
          </a:lstStyle>
          <a:p>
            <a:pPr lvl="0"/>
            <a:r>
              <a:rPr lang="da-DK" altLang="da-DK" noProof="0" dirty="0" smtClean="0"/>
              <a:t>Navn</a:t>
            </a:r>
          </a:p>
        </p:txBody>
      </p:sp>
      <p:sp>
        <p:nvSpPr>
          <p:cNvPr id="27652" name="Rectangle 4"/>
          <p:cNvSpPr>
            <a:spLocks noGrp="1" noChangeArrowheads="1"/>
          </p:cNvSpPr>
          <p:nvPr>
            <p:ph type="subTitle" idx="1" hasCustomPrompt="1"/>
          </p:nvPr>
        </p:nvSpPr>
        <p:spPr>
          <a:xfrm>
            <a:off x="0" y="5983560"/>
            <a:ext cx="9144000" cy="685800"/>
          </a:xfrm>
        </p:spPr>
        <p:txBody>
          <a:bodyPr lIns="0" tIns="0" rIns="0" bIns="0"/>
          <a:lstStyle>
            <a:lvl1pPr marL="0" indent="0" algn="ctr">
              <a:buNone/>
              <a:defRPr sz="1800">
                <a:solidFill>
                  <a:schemeClr val="tx1">
                    <a:lumMod val="50000"/>
                  </a:schemeClr>
                </a:solidFill>
                <a:latin typeface="Arial" panose="020B0604020202020204" pitchFamily="34" charset="0"/>
                <a:cs typeface="Arial" panose="020B0604020202020204" pitchFamily="34" charset="0"/>
              </a:defRPr>
            </a:lvl1pPr>
          </a:lstStyle>
          <a:p>
            <a:pPr lvl="0"/>
            <a:r>
              <a:rPr lang="da-DK" altLang="da-DK" noProof="0" dirty="0" smtClean="0"/>
              <a:t>Dato og sted</a:t>
            </a:r>
          </a:p>
        </p:txBody>
      </p:sp>
      <p:sp>
        <p:nvSpPr>
          <p:cNvPr id="10" name="Text Box 14"/>
          <p:cNvSpPr txBox="1">
            <a:spLocks noChangeArrowheads="1"/>
          </p:cNvSpPr>
          <p:nvPr userDrawn="1"/>
        </p:nvSpPr>
        <p:spPr bwMode="auto">
          <a:xfrm>
            <a:off x="-1524000" y="1143000"/>
            <a:ext cx="1371600" cy="2286000"/>
          </a:xfrm>
          <a:prstGeom prst="rect">
            <a:avLst/>
          </a:prstGeom>
          <a:noFill/>
          <a:ln>
            <a:noFill/>
          </a:ln>
          <a:effectLst/>
          <a:extLst>
            <a:ext uri="{909E8E84-426E-40DD-AFC4-6F175D3DCCD1}">
              <a14:hiddenFill xmlns:a14="http://schemas.microsoft.com/office/drawing/2010/main">
                <a:solidFill>
                  <a:srgbClr val="F3C4AD"/>
                </a:solidFill>
              </a14:hiddenFill>
            </a:ext>
            <a:ext uri="{91240B29-F687-4F45-9708-019B960494DF}">
              <a14:hiddenLine xmlns:a14="http://schemas.microsoft.com/office/drawing/2010/main" w="31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eaLnBrk="1" hangingPunct="1">
              <a:spcBef>
                <a:spcPct val="30000"/>
              </a:spcBef>
            </a:pPr>
            <a:r>
              <a:rPr lang="da-DK" altLang="da-DK" sz="900" smtClean="0">
                <a:solidFill>
                  <a:schemeClr val="bg1"/>
                </a:solidFill>
              </a:rPr>
              <a:t>Der </a:t>
            </a:r>
            <a:r>
              <a:rPr lang="da-DK" altLang="da-DK" sz="900">
                <a:solidFill>
                  <a:schemeClr val="bg1"/>
                </a:solidFill>
              </a:rPr>
              <a:t>kan frit vælges farver fra </a:t>
            </a:r>
            <a:r>
              <a:rPr lang="da-DK" altLang="da-DK" sz="900" smtClean="0">
                <a:solidFill>
                  <a:schemeClr val="bg1"/>
                </a:solidFill>
              </a:rPr>
              <a:t>VIVE farvepaletter </a:t>
            </a:r>
            <a:r>
              <a:rPr lang="da-DK" altLang="da-DK" sz="900">
                <a:solidFill>
                  <a:schemeClr val="bg1"/>
                </a:solidFill>
              </a:rPr>
              <a:t>til titlen. </a:t>
            </a:r>
          </a:p>
          <a:p>
            <a:pPr eaLnBrk="1" hangingPunct="1">
              <a:spcBef>
                <a:spcPct val="30000"/>
              </a:spcBef>
            </a:pPr>
            <a:endParaRPr lang="da-DK" altLang="da-DK" sz="900">
              <a:solidFill>
                <a:schemeClr val="bg1"/>
              </a:solidFill>
            </a:endParaRPr>
          </a:p>
          <a:p>
            <a:pPr eaLnBrk="1" hangingPunct="1">
              <a:spcBef>
                <a:spcPct val="30000"/>
              </a:spcBef>
            </a:pPr>
            <a:r>
              <a:rPr lang="da-DK" altLang="da-DK" sz="900" smtClean="0">
                <a:solidFill>
                  <a:schemeClr val="bg1"/>
                </a:solidFill>
              </a:rPr>
              <a:t>Bemærk, </a:t>
            </a:r>
            <a:r>
              <a:rPr lang="da-DK" altLang="da-DK" sz="900">
                <a:solidFill>
                  <a:schemeClr val="bg1"/>
                </a:solidFill>
              </a:rPr>
              <a:t>at farverne virker mere </a:t>
            </a:r>
            <a:r>
              <a:rPr lang="da-DK" altLang="da-DK" sz="900" smtClean="0">
                <a:solidFill>
                  <a:schemeClr val="bg1"/>
                </a:solidFill>
              </a:rPr>
              <a:t>neddæmpede, </a:t>
            </a:r>
            <a:r>
              <a:rPr lang="da-DK" altLang="da-DK" sz="900">
                <a:solidFill>
                  <a:schemeClr val="bg1"/>
                </a:solidFill>
              </a:rPr>
              <a:t>når de projiceres op, end de gør på pc-skærmen.</a:t>
            </a:r>
            <a:endParaRPr lang="en-US" altLang="da-DK" sz="900">
              <a:solidFill>
                <a:schemeClr val="bg1"/>
              </a:solidFill>
            </a:endParaRPr>
          </a:p>
        </p:txBody>
      </p:sp>
      <p:sp>
        <p:nvSpPr>
          <p:cNvPr id="4" name="Pladsholder til tekst 3"/>
          <p:cNvSpPr>
            <a:spLocks noGrp="1"/>
          </p:cNvSpPr>
          <p:nvPr>
            <p:ph type="body" sz="quarter" idx="10" hasCustomPrompt="1"/>
          </p:nvPr>
        </p:nvSpPr>
        <p:spPr>
          <a:xfrm>
            <a:off x="1" y="1844675"/>
            <a:ext cx="9144000" cy="1584325"/>
          </a:xfrm>
        </p:spPr>
        <p:txBody>
          <a:bodyPr/>
          <a:lstStyle>
            <a:lvl1pPr marL="0" indent="0" algn="ctr">
              <a:buNone/>
              <a:defRPr sz="3200" spc="80" baseline="0">
                <a:solidFill>
                  <a:srgbClr val="FF0000"/>
                </a:solidFill>
              </a:defRPr>
            </a:lvl1pPr>
          </a:lstStyle>
          <a:p>
            <a:pPr lvl="0"/>
            <a:r>
              <a:rPr lang="da-DK" dirty="0" smtClean="0"/>
              <a:t>Titel på arrangement</a:t>
            </a:r>
            <a:endParaRPr lang="da-DK" dirty="0"/>
          </a:p>
        </p:txBody>
      </p:sp>
      <p:pic>
        <p:nvPicPr>
          <p:cNvPr id="8" name="Billede 7"/>
          <p:cNvPicPr/>
          <p:nvPr userDrawn="1"/>
        </p:nvPicPr>
        <p:blipFill>
          <a:blip r:embed="rId2" cstate="print">
            <a:extLst>
              <a:ext uri="{28A0092B-C50C-407E-A947-70E740481C1C}">
                <a14:useLocalDpi xmlns:a14="http://schemas.microsoft.com/office/drawing/2010/main" val="0"/>
              </a:ext>
            </a:extLst>
          </a:blip>
          <a:stretch>
            <a:fillRect/>
          </a:stretch>
        </p:blipFill>
        <p:spPr>
          <a:xfrm>
            <a:off x="251521" y="116633"/>
            <a:ext cx="1440159" cy="399173"/>
          </a:xfrm>
          <a:prstGeom prst="rect">
            <a:avLst/>
          </a:prstGeom>
        </p:spPr>
      </p:pic>
      <p:pic>
        <p:nvPicPr>
          <p:cNvPr id="11" name="Billede 10"/>
          <p:cNvPicPr/>
          <p:nvPr userDrawn="1"/>
        </p:nvPicPr>
        <p:blipFill>
          <a:blip r:embed="rId3" cstate="print">
            <a:extLst>
              <a:ext uri="{28A0092B-C50C-407E-A947-70E740481C1C}">
                <a14:useLocalDpi xmlns:a14="http://schemas.microsoft.com/office/drawing/2010/main" val="0"/>
              </a:ext>
            </a:extLst>
          </a:blip>
          <a:stretch>
            <a:fillRect/>
          </a:stretch>
        </p:blipFill>
        <p:spPr>
          <a:xfrm>
            <a:off x="7164288" y="116632"/>
            <a:ext cx="1908175" cy="2286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el 1"/>
          <p:cNvSpPr>
            <a:spLocks noGrp="1"/>
          </p:cNvSpPr>
          <p:nvPr>
            <p:ph type="title"/>
          </p:nvPr>
        </p:nvSpPr>
        <p:spPr>
          <a:xfrm>
            <a:off x="108504" y="764704"/>
            <a:ext cx="8928000" cy="864096"/>
          </a:xfrm>
        </p:spPr>
        <p:txBody>
          <a:bodyPr/>
          <a:lstStyle/>
          <a:p>
            <a:r>
              <a:rPr lang="da-DK" smtClean="0"/>
              <a:t>Klik for at redigere i master</a:t>
            </a:r>
            <a:endParaRPr lang="da-DK" dirty="0"/>
          </a:p>
        </p:txBody>
      </p:sp>
      <p:sp>
        <p:nvSpPr>
          <p:cNvPr id="3" name="Pladsholder til diasnummer 2"/>
          <p:cNvSpPr>
            <a:spLocks noGrp="1"/>
          </p:cNvSpPr>
          <p:nvPr>
            <p:ph type="sldNum" sz="quarter" idx="10"/>
          </p:nvPr>
        </p:nvSpPr>
        <p:spPr>
          <a:xfrm>
            <a:off x="8145016" y="6477000"/>
            <a:ext cx="891480" cy="228600"/>
          </a:xfrm>
        </p:spPr>
        <p:txBody>
          <a:bodyPr/>
          <a:lstStyle/>
          <a:p>
            <a:fld id="{33E19AF9-0D16-4EB8-9DB4-759EB1ED82E7}" type="slidenum">
              <a:rPr lang="da-DK" altLang="da-DK" sz="800" smtClean="0"/>
              <a:t>‹nr.›</a:t>
            </a:fld>
            <a:endParaRPr lang="da-DK" altLang="da-DK"/>
          </a:p>
        </p:txBody>
      </p:sp>
      <p:sp>
        <p:nvSpPr>
          <p:cNvPr id="5" name="Pladsholder til tekst 4"/>
          <p:cNvSpPr>
            <a:spLocks noGrp="1"/>
          </p:cNvSpPr>
          <p:nvPr>
            <p:ph type="body" sz="quarter" idx="11"/>
          </p:nvPr>
        </p:nvSpPr>
        <p:spPr>
          <a:xfrm>
            <a:off x="107504" y="1916831"/>
            <a:ext cx="8928992" cy="4392489"/>
          </a:xfrm>
        </p:spPr>
        <p:txBody>
          <a:bodyPr/>
          <a:lstStyle>
            <a:lvl1pPr marL="342900" indent="-342900">
              <a:buFont typeface="Arial" panose="020B0604020202020204" pitchFamily="34" charset="0"/>
              <a:buChar char="•"/>
              <a:defRPr/>
            </a:lvl1pPr>
          </a:lstStyle>
          <a:p>
            <a:pPr lvl="0"/>
            <a:r>
              <a:rPr lang="da-DK" smtClean="0"/>
              <a:t>Rediger typografien i masterens</a:t>
            </a:r>
          </a:p>
        </p:txBody>
      </p:sp>
    </p:spTree>
    <p:extLst>
      <p:ext uri="{BB962C8B-B14F-4D97-AF65-F5344CB8AC3E}">
        <p14:creationId xmlns:p14="http://schemas.microsoft.com/office/powerpoint/2010/main" val="308408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og tekst">
    <p:spTree>
      <p:nvGrpSpPr>
        <p:cNvPr id="1" name=""/>
        <p:cNvGrpSpPr/>
        <p:nvPr/>
      </p:nvGrpSpPr>
      <p:grpSpPr>
        <a:xfrm>
          <a:off x="0" y="0"/>
          <a:ext cx="0" cy="0"/>
          <a:chOff x="0" y="0"/>
          <a:chExt cx="0" cy="0"/>
        </a:xfrm>
      </p:grpSpPr>
      <p:sp>
        <p:nvSpPr>
          <p:cNvPr id="3" name="Pladsholder til diasnummer 2"/>
          <p:cNvSpPr>
            <a:spLocks noGrp="1"/>
          </p:cNvSpPr>
          <p:nvPr>
            <p:ph type="sldNum" sz="quarter" idx="10"/>
          </p:nvPr>
        </p:nvSpPr>
        <p:spPr/>
        <p:txBody>
          <a:bodyPr/>
          <a:lstStyle/>
          <a:p>
            <a:fld id="{33E19AF9-0D16-4EB8-9DB4-759EB1ED82E7}" type="slidenum">
              <a:rPr lang="da-DK" altLang="da-DK" sz="800" smtClean="0"/>
              <a:t>‹nr.›</a:t>
            </a:fld>
            <a:endParaRPr lang="da-DK" altLang="da-DK"/>
          </a:p>
        </p:txBody>
      </p:sp>
      <p:sp>
        <p:nvSpPr>
          <p:cNvPr id="5" name="Pladsholder til tekst 4"/>
          <p:cNvSpPr>
            <a:spLocks noGrp="1"/>
          </p:cNvSpPr>
          <p:nvPr>
            <p:ph type="body" sz="quarter" idx="11"/>
          </p:nvPr>
        </p:nvSpPr>
        <p:spPr>
          <a:xfrm>
            <a:off x="107504" y="1916832"/>
            <a:ext cx="8928992" cy="4392488"/>
          </a:xfrm>
        </p:spPr>
        <p:txBody>
          <a:bodyPr/>
          <a:lstStyle/>
          <a:p>
            <a:pPr lvl="0"/>
            <a:r>
              <a:rPr lang="da-DK" smtClean="0"/>
              <a:t>Rediger typografien i masterens</a:t>
            </a:r>
          </a:p>
        </p:txBody>
      </p:sp>
      <p:sp>
        <p:nvSpPr>
          <p:cNvPr id="6" name="Titel 1"/>
          <p:cNvSpPr>
            <a:spLocks noGrp="1"/>
          </p:cNvSpPr>
          <p:nvPr>
            <p:ph type="title"/>
          </p:nvPr>
        </p:nvSpPr>
        <p:spPr>
          <a:xfrm>
            <a:off x="108504" y="764704"/>
            <a:ext cx="8928000" cy="864096"/>
          </a:xfrm>
        </p:spPr>
        <p:txBody>
          <a:bodyPr/>
          <a:lstStyle/>
          <a:p>
            <a:r>
              <a:rPr lang="da-DK" smtClean="0"/>
              <a:t>Klik for at redigere i master</a:t>
            </a:r>
            <a:endParaRPr lang="da-DK" dirty="0"/>
          </a:p>
        </p:txBody>
      </p:sp>
    </p:spTree>
    <p:extLst>
      <p:ext uri="{BB962C8B-B14F-4D97-AF65-F5344CB8AC3E}">
        <p14:creationId xmlns:p14="http://schemas.microsoft.com/office/powerpoint/2010/main" val="77382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107504" y="1916832"/>
            <a:ext cx="8928992" cy="43924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diasnummer 5"/>
          <p:cNvSpPr>
            <a:spLocks noGrp="1"/>
          </p:cNvSpPr>
          <p:nvPr>
            <p:ph type="sldNum" sz="quarter" idx="12"/>
          </p:nvPr>
        </p:nvSpPr>
        <p:spPr>
          <a:xfrm>
            <a:off x="8145016" y="6477000"/>
            <a:ext cx="891480" cy="228600"/>
          </a:xfrm>
        </p:spPr>
        <p:txBody>
          <a:bodyPr/>
          <a:lstStyle>
            <a:lvl1pPr algn="l">
              <a:defRPr sz="800"/>
            </a:lvl1pPr>
          </a:lstStyle>
          <a:p>
            <a:pPr algn="r"/>
            <a:fld id="{63B55AB7-9883-4FE2-B2D5-137B9AECF5F9}" type="slidenum">
              <a:rPr lang="da-DK" altLang="da-DK"/>
              <a:pPr algn="r"/>
              <a:t>‹nr.›</a:t>
            </a:fld>
            <a:endParaRPr lang="da-DK" altLang="da-DK" dirty="0">
              <a:solidFill>
                <a:schemeClr val="bg1"/>
              </a:solidFill>
            </a:endParaRPr>
          </a:p>
          <a:p>
            <a:endParaRPr lang="da-DK" altLang="da-DK" sz="1400" dirty="0"/>
          </a:p>
        </p:txBody>
      </p:sp>
      <p:sp>
        <p:nvSpPr>
          <p:cNvPr id="5" name="Titel 1"/>
          <p:cNvSpPr>
            <a:spLocks noGrp="1"/>
          </p:cNvSpPr>
          <p:nvPr>
            <p:ph type="title"/>
          </p:nvPr>
        </p:nvSpPr>
        <p:spPr>
          <a:xfrm>
            <a:off x="108504" y="764704"/>
            <a:ext cx="8928000" cy="864096"/>
          </a:xfrm>
        </p:spPr>
        <p:txBody>
          <a:bodyPr/>
          <a:lstStyle/>
          <a:p>
            <a:r>
              <a:rPr lang="da-DK" smtClean="0"/>
              <a:t>Klik for at redigere i master</a:t>
            </a:r>
            <a:endParaRPr lang="da-DK" dirty="0"/>
          </a:p>
        </p:txBody>
      </p:sp>
    </p:spTree>
    <p:extLst>
      <p:ext uri="{BB962C8B-B14F-4D97-AF65-F5344CB8AC3E}">
        <p14:creationId xmlns:p14="http://schemas.microsoft.com/office/powerpoint/2010/main" val="3541881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un titel">
    <p:spTree>
      <p:nvGrpSpPr>
        <p:cNvPr id="1" name=""/>
        <p:cNvGrpSpPr/>
        <p:nvPr/>
      </p:nvGrpSpPr>
      <p:grpSpPr>
        <a:xfrm>
          <a:off x="0" y="0"/>
          <a:ext cx="0" cy="0"/>
          <a:chOff x="0" y="0"/>
          <a:chExt cx="0" cy="0"/>
        </a:xfrm>
      </p:grpSpPr>
      <p:sp>
        <p:nvSpPr>
          <p:cNvPr id="5" name="Pladsholder til diasnummer 4"/>
          <p:cNvSpPr>
            <a:spLocks noGrp="1"/>
          </p:cNvSpPr>
          <p:nvPr>
            <p:ph type="sldNum" sz="quarter" idx="12"/>
          </p:nvPr>
        </p:nvSpPr>
        <p:spPr/>
        <p:txBody>
          <a:bodyPr/>
          <a:lstStyle>
            <a:lvl1pPr algn="l">
              <a:defRPr sz="800"/>
            </a:lvl1pPr>
          </a:lstStyle>
          <a:p>
            <a:pPr algn="r"/>
            <a:fld id="{8A5E56D5-7AE4-4928-90A8-FDDFC8E31D1A}" type="slidenum">
              <a:rPr lang="da-DK" altLang="da-DK"/>
              <a:pPr algn="r"/>
              <a:t>‹nr.›</a:t>
            </a:fld>
            <a:endParaRPr lang="da-DK" altLang="da-DK">
              <a:solidFill>
                <a:schemeClr val="bg1"/>
              </a:solidFill>
            </a:endParaRPr>
          </a:p>
          <a:p>
            <a:endParaRPr lang="da-DK" altLang="da-DK" sz="1400"/>
          </a:p>
        </p:txBody>
      </p:sp>
      <p:sp>
        <p:nvSpPr>
          <p:cNvPr id="4" name="Titel 1"/>
          <p:cNvSpPr>
            <a:spLocks noGrp="1"/>
          </p:cNvSpPr>
          <p:nvPr>
            <p:ph type="title"/>
          </p:nvPr>
        </p:nvSpPr>
        <p:spPr>
          <a:xfrm>
            <a:off x="108504" y="764704"/>
            <a:ext cx="8928000" cy="864096"/>
          </a:xfrm>
        </p:spPr>
        <p:txBody>
          <a:bodyPr/>
          <a:lstStyle/>
          <a:p>
            <a:r>
              <a:rPr lang="da-DK" smtClean="0"/>
              <a:t>Klik for at redigere i master</a:t>
            </a:r>
            <a:endParaRPr lang="da-DK" dirty="0"/>
          </a:p>
        </p:txBody>
      </p:sp>
    </p:spTree>
    <p:extLst>
      <p:ext uri="{BB962C8B-B14F-4D97-AF65-F5344CB8AC3E}">
        <p14:creationId xmlns:p14="http://schemas.microsoft.com/office/powerpoint/2010/main" val="27127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t layout">
    <p:spTree>
      <p:nvGrpSpPr>
        <p:cNvPr id="1" name=""/>
        <p:cNvGrpSpPr/>
        <p:nvPr/>
      </p:nvGrpSpPr>
      <p:grpSpPr>
        <a:xfrm>
          <a:off x="0" y="0"/>
          <a:ext cx="0" cy="0"/>
          <a:chOff x="0" y="0"/>
          <a:chExt cx="0" cy="0"/>
        </a:xfrm>
      </p:grpSpPr>
      <p:sp>
        <p:nvSpPr>
          <p:cNvPr id="3" name="Pladsholder til diasnummer 2"/>
          <p:cNvSpPr>
            <a:spLocks noGrp="1"/>
          </p:cNvSpPr>
          <p:nvPr>
            <p:ph type="sldNum" sz="quarter" idx="10"/>
          </p:nvPr>
        </p:nvSpPr>
        <p:spPr/>
        <p:txBody>
          <a:bodyPr/>
          <a:lstStyle/>
          <a:p>
            <a:fld id="{33E19AF9-0D16-4EB8-9DB4-759EB1ED82E7}" type="slidenum">
              <a:rPr lang="da-DK" altLang="da-DK" sz="800" smtClean="0"/>
              <a:t>‹nr.›</a:t>
            </a:fld>
            <a:endParaRPr lang="da-DK" altLang="da-DK"/>
          </a:p>
        </p:txBody>
      </p:sp>
      <p:pic>
        <p:nvPicPr>
          <p:cNvPr id="5" name="Billede 4"/>
          <p:cNvPicPr/>
          <p:nvPr userDrawn="1"/>
        </p:nvPicPr>
        <p:blipFill>
          <a:blip r:embed="rId2" cstate="print">
            <a:extLst>
              <a:ext uri="{28A0092B-C50C-407E-A947-70E740481C1C}">
                <a14:useLocalDpi xmlns:a14="http://schemas.microsoft.com/office/drawing/2010/main" val="0"/>
              </a:ext>
            </a:extLst>
          </a:blip>
          <a:stretch>
            <a:fillRect/>
          </a:stretch>
        </p:blipFill>
        <p:spPr>
          <a:xfrm>
            <a:off x="251521" y="116633"/>
            <a:ext cx="1440159" cy="399173"/>
          </a:xfrm>
          <a:prstGeom prst="rect">
            <a:avLst/>
          </a:prstGeom>
        </p:spPr>
      </p:pic>
      <p:pic>
        <p:nvPicPr>
          <p:cNvPr id="8" name="Billede 7"/>
          <p:cNvPicPr/>
          <p:nvPr userDrawn="1"/>
        </p:nvPicPr>
        <p:blipFill>
          <a:blip r:embed="rId3" cstate="print">
            <a:extLst>
              <a:ext uri="{28A0092B-C50C-407E-A947-70E740481C1C}">
                <a14:useLocalDpi xmlns:a14="http://schemas.microsoft.com/office/drawing/2010/main" val="0"/>
              </a:ext>
            </a:extLst>
          </a:blip>
          <a:stretch>
            <a:fillRect/>
          </a:stretch>
        </p:blipFill>
        <p:spPr>
          <a:xfrm>
            <a:off x="7164288" y="116632"/>
            <a:ext cx="1908175" cy="228600"/>
          </a:xfrm>
          <a:prstGeom prst="rect">
            <a:avLst/>
          </a:prstGeom>
        </p:spPr>
      </p:pic>
    </p:spTree>
    <p:extLst>
      <p:ext uri="{BB962C8B-B14F-4D97-AF65-F5344CB8AC3E}">
        <p14:creationId xmlns:p14="http://schemas.microsoft.com/office/powerpoint/2010/main" val="2280171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ød baggrund, hvid skrift">
    <p:spTree>
      <p:nvGrpSpPr>
        <p:cNvPr id="1" name=""/>
        <p:cNvGrpSpPr/>
        <p:nvPr/>
      </p:nvGrpSpPr>
      <p:grpSpPr>
        <a:xfrm>
          <a:off x="0" y="0"/>
          <a:ext cx="0" cy="0"/>
          <a:chOff x="0" y="0"/>
          <a:chExt cx="0" cy="0"/>
        </a:xfrm>
      </p:grpSpPr>
      <p:sp>
        <p:nvSpPr>
          <p:cNvPr id="3" name="Pladsholder til diasnummer 2"/>
          <p:cNvSpPr>
            <a:spLocks noGrp="1"/>
          </p:cNvSpPr>
          <p:nvPr>
            <p:ph type="sldNum" sz="quarter" idx="10"/>
          </p:nvPr>
        </p:nvSpPr>
        <p:spPr/>
        <p:txBody>
          <a:bodyPr/>
          <a:lstStyle/>
          <a:p>
            <a:fld id="{33E19AF9-0D16-4EB8-9DB4-759EB1ED82E7}" type="slidenum">
              <a:rPr lang="da-DK" altLang="da-DK" sz="800" smtClean="0"/>
              <a:t>‹nr.›</a:t>
            </a:fld>
            <a:endParaRPr lang="da-DK" altLang="da-DK"/>
          </a:p>
        </p:txBody>
      </p:sp>
      <p:sp>
        <p:nvSpPr>
          <p:cNvPr id="4" name="Rektangel 3"/>
          <p:cNvSpPr/>
          <p:nvPr userDrawn="1"/>
        </p:nvSpPr>
        <p:spPr bwMode="auto">
          <a:xfrm>
            <a:off x="0" y="1916831"/>
            <a:ext cx="9144000" cy="4528115"/>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Verdana" pitchFamily="34" charset="0"/>
            </a:endParaRPr>
          </a:p>
        </p:txBody>
      </p:sp>
      <p:sp>
        <p:nvSpPr>
          <p:cNvPr id="6" name="Pladsholder til tekst 5"/>
          <p:cNvSpPr>
            <a:spLocks noGrp="1"/>
          </p:cNvSpPr>
          <p:nvPr>
            <p:ph type="body" sz="quarter" idx="11"/>
          </p:nvPr>
        </p:nvSpPr>
        <p:spPr>
          <a:xfrm>
            <a:off x="302004" y="1916832"/>
            <a:ext cx="8548309" cy="396326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7" name="Titel 1"/>
          <p:cNvSpPr>
            <a:spLocks noGrp="1"/>
          </p:cNvSpPr>
          <p:nvPr>
            <p:ph type="title"/>
          </p:nvPr>
        </p:nvSpPr>
        <p:spPr>
          <a:xfrm>
            <a:off x="108504" y="764704"/>
            <a:ext cx="8928000" cy="864096"/>
          </a:xfrm>
        </p:spPr>
        <p:txBody>
          <a:bodyPr/>
          <a:lstStyle/>
          <a:p>
            <a:r>
              <a:rPr lang="da-DK" smtClean="0"/>
              <a:t>Klik for at redigere i master</a:t>
            </a:r>
            <a:endParaRPr lang="da-DK" dirty="0"/>
          </a:p>
        </p:txBody>
      </p:sp>
    </p:spTree>
    <p:extLst>
      <p:ext uri="{BB962C8B-B14F-4D97-AF65-F5344CB8AC3E}">
        <p14:creationId xmlns:p14="http://schemas.microsoft.com/office/powerpoint/2010/main" val="1214403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og diagram">
    <p:spTree>
      <p:nvGrpSpPr>
        <p:cNvPr id="1" name=""/>
        <p:cNvGrpSpPr/>
        <p:nvPr/>
      </p:nvGrpSpPr>
      <p:grpSpPr>
        <a:xfrm>
          <a:off x="0" y="0"/>
          <a:ext cx="0" cy="0"/>
          <a:chOff x="0" y="0"/>
          <a:chExt cx="0" cy="0"/>
        </a:xfrm>
      </p:grpSpPr>
      <p:sp>
        <p:nvSpPr>
          <p:cNvPr id="3" name="Pladsholder til diagram 2"/>
          <p:cNvSpPr>
            <a:spLocks noGrp="1"/>
          </p:cNvSpPr>
          <p:nvPr>
            <p:ph type="chart" idx="1"/>
          </p:nvPr>
        </p:nvSpPr>
        <p:spPr>
          <a:xfrm>
            <a:off x="107504" y="1844824"/>
            <a:ext cx="8928991" cy="4464496"/>
          </a:xfrm>
        </p:spPr>
        <p:txBody>
          <a:bodyPr/>
          <a:lstStyle>
            <a:lvl1pPr marL="0" indent="0">
              <a:buNone/>
              <a:defRPr/>
            </a:lvl1pPr>
          </a:lstStyle>
          <a:p>
            <a:r>
              <a:rPr lang="da-DK" smtClean="0"/>
              <a:t>Klik på ikonet for at tilføje et diagram</a:t>
            </a:r>
            <a:endParaRPr lang="da-DK" dirty="0"/>
          </a:p>
        </p:txBody>
      </p:sp>
      <p:sp>
        <p:nvSpPr>
          <p:cNvPr id="6" name="Pladsholder til diasnummer 5"/>
          <p:cNvSpPr>
            <a:spLocks noGrp="1"/>
          </p:cNvSpPr>
          <p:nvPr>
            <p:ph type="sldNum" sz="quarter" idx="12"/>
          </p:nvPr>
        </p:nvSpPr>
        <p:spPr>
          <a:xfrm>
            <a:off x="8122096" y="6477000"/>
            <a:ext cx="914400" cy="228600"/>
          </a:xfrm>
        </p:spPr>
        <p:txBody>
          <a:bodyPr/>
          <a:lstStyle>
            <a:lvl1pPr algn="l">
              <a:defRPr sz="800"/>
            </a:lvl1pPr>
          </a:lstStyle>
          <a:p>
            <a:pPr algn="r"/>
            <a:fld id="{5464207C-9766-47A5-950A-8FD9258E0A8E}" type="slidenum">
              <a:rPr lang="da-DK" altLang="da-DK"/>
              <a:pPr algn="r"/>
              <a:t>‹nr.›</a:t>
            </a:fld>
            <a:endParaRPr lang="da-DK" altLang="da-DK">
              <a:solidFill>
                <a:schemeClr val="bg1"/>
              </a:solidFill>
            </a:endParaRPr>
          </a:p>
          <a:p>
            <a:endParaRPr lang="da-DK" altLang="da-DK" sz="1400"/>
          </a:p>
        </p:txBody>
      </p:sp>
      <p:sp>
        <p:nvSpPr>
          <p:cNvPr id="5" name="Titel 1"/>
          <p:cNvSpPr>
            <a:spLocks noGrp="1"/>
          </p:cNvSpPr>
          <p:nvPr>
            <p:ph type="title"/>
          </p:nvPr>
        </p:nvSpPr>
        <p:spPr>
          <a:xfrm>
            <a:off x="108504" y="764704"/>
            <a:ext cx="8928000" cy="864096"/>
          </a:xfrm>
        </p:spPr>
        <p:txBody>
          <a:bodyPr/>
          <a:lstStyle/>
          <a:p>
            <a:r>
              <a:rPr lang="da-DK" smtClean="0"/>
              <a:t>Klik for at redigere i master</a:t>
            </a:r>
            <a:endParaRPr lang="da-DK" dirty="0"/>
          </a:p>
        </p:txBody>
      </p:sp>
    </p:spTree>
    <p:extLst>
      <p:ext uri="{BB962C8B-B14F-4D97-AF65-F5344CB8AC3E}">
        <p14:creationId xmlns:p14="http://schemas.microsoft.com/office/powerpoint/2010/main" val="1170677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og tabel">
    <p:spTree>
      <p:nvGrpSpPr>
        <p:cNvPr id="1" name=""/>
        <p:cNvGrpSpPr/>
        <p:nvPr/>
      </p:nvGrpSpPr>
      <p:grpSpPr>
        <a:xfrm>
          <a:off x="0" y="0"/>
          <a:ext cx="0" cy="0"/>
          <a:chOff x="0" y="0"/>
          <a:chExt cx="0" cy="0"/>
        </a:xfrm>
      </p:grpSpPr>
      <p:sp>
        <p:nvSpPr>
          <p:cNvPr id="3" name="Pladsholder til diasnummer 2"/>
          <p:cNvSpPr>
            <a:spLocks noGrp="1"/>
          </p:cNvSpPr>
          <p:nvPr>
            <p:ph type="sldNum" sz="quarter" idx="10"/>
          </p:nvPr>
        </p:nvSpPr>
        <p:spPr/>
        <p:txBody>
          <a:bodyPr/>
          <a:lstStyle/>
          <a:p>
            <a:fld id="{33E19AF9-0D16-4EB8-9DB4-759EB1ED82E7}" type="slidenum">
              <a:rPr lang="da-DK" altLang="da-DK" sz="800" smtClean="0"/>
              <a:t>‹nr.›</a:t>
            </a:fld>
            <a:endParaRPr lang="da-DK" altLang="da-DK"/>
          </a:p>
        </p:txBody>
      </p:sp>
      <p:sp>
        <p:nvSpPr>
          <p:cNvPr id="5" name="Pladsholder til tabel 4"/>
          <p:cNvSpPr>
            <a:spLocks noGrp="1"/>
          </p:cNvSpPr>
          <p:nvPr>
            <p:ph type="tbl" sz="quarter" idx="11"/>
          </p:nvPr>
        </p:nvSpPr>
        <p:spPr>
          <a:xfrm>
            <a:off x="107504" y="1700212"/>
            <a:ext cx="8928992" cy="4609107"/>
          </a:xfrm>
        </p:spPr>
        <p:txBody>
          <a:bodyPr/>
          <a:lstStyle>
            <a:lvl1pPr marL="0" indent="0">
              <a:buNone/>
              <a:defRPr baseline="0"/>
            </a:lvl1pPr>
          </a:lstStyle>
          <a:p>
            <a:r>
              <a:rPr lang="da-DK" smtClean="0"/>
              <a:t>Klik på ikonet for at tilføje en tabel</a:t>
            </a:r>
            <a:endParaRPr lang="da-DK" dirty="0"/>
          </a:p>
        </p:txBody>
      </p:sp>
      <p:sp>
        <p:nvSpPr>
          <p:cNvPr id="7" name="Titel 1"/>
          <p:cNvSpPr>
            <a:spLocks noGrp="1"/>
          </p:cNvSpPr>
          <p:nvPr>
            <p:ph type="title"/>
          </p:nvPr>
        </p:nvSpPr>
        <p:spPr>
          <a:xfrm>
            <a:off x="108504" y="764704"/>
            <a:ext cx="8928000" cy="864096"/>
          </a:xfrm>
        </p:spPr>
        <p:txBody>
          <a:bodyPr/>
          <a:lstStyle/>
          <a:p>
            <a:r>
              <a:rPr lang="da-DK" smtClean="0"/>
              <a:t>Klik for at redigere i master</a:t>
            </a:r>
            <a:endParaRPr lang="da-DK" dirty="0"/>
          </a:p>
        </p:txBody>
      </p:sp>
    </p:spTree>
    <p:extLst>
      <p:ext uri="{BB962C8B-B14F-4D97-AF65-F5344CB8AC3E}">
        <p14:creationId xmlns:p14="http://schemas.microsoft.com/office/powerpoint/2010/main" val="624016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7" name="Rectangle 3"/>
          <p:cNvSpPr>
            <a:spLocks noGrp="1" noChangeArrowheads="1"/>
          </p:cNvSpPr>
          <p:nvPr>
            <p:ph type="title"/>
          </p:nvPr>
        </p:nvSpPr>
        <p:spPr bwMode="auto">
          <a:xfrm>
            <a:off x="-1960" y="764704"/>
            <a:ext cx="914596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altLang="da-DK" dirty="0" smtClean="0"/>
              <a:t>KLIK FOR AT REDIGERE I MASTER</a:t>
            </a:r>
          </a:p>
        </p:txBody>
      </p:sp>
      <p:sp>
        <p:nvSpPr>
          <p:cNvPr id="26628" name="Rectangle 4"/>
          <p:cNvSpPr>
            <a:spLocks noGrp="1" noChangeArrowheads="1"/>
          </p:cNvSpPr>
          <p:nvPr>
            <p:ph type="body" idx="1"/>
          </p:nvPr>
        </p:nvSpPr>
        <p:spPr bwMode="auto">
          <a:xfrm>
            <a:off x="107504" y="1988840"/>
            <a:ext cx="8928992"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altLang="da-DK" dirty="0" smtClean="0"/>
              <a:t>Klik for at redigere i master</a:t>
            </a:r>
          </a:p>
          <a:p>
            <a:pPr lvl="1"/>
            <a:r>
              <a:rPr lang="da-DK" altLang="da-DK" dirty="0" smtClean="0"/>
              <a:t>Andet niveau</a:t>
            </a:r>
          </a:p>
          <a:p>
            <a:pPr lvl="2"/>
            <a:r>
              <a:rPr lang="da-DK" altLang="da-DK" dirty="0" smtClean="0"/>
              <a:t>Tredje niveau</a:t>
            </a:r>
          </a:p>
          <a:p>
            <a:pPr lvl="3"/>
            <a:r>
              <a:rPr lang="da-DK" altLang="da-DK" dirty="0" smtClean="0"/>
              <a:t>Fjerde niveau</a:t>
            </a:r>
          </a:p>
          <a:p>
            <a:pPr lvl="4"/>
            <a:r>
              <a:rPr lang="da-DK" altLang="da-DK" dirty="0" smtClean="0"/>
              <a:t>Femte niveau</a:t>
            </a:r>
          </a:p>
        </p:txBody>
      </p:sp>
      <p:sp>
        <p:nvSpPr>
          <p:cNvPr id="26631" name="Rectangle 7"/>
          <p:cNvSpPr>
            <a:spLocks noGrp="1" noChangeArrowheads="1"/>
          </p:cNvSpPr>
          <p:nvPr>
            <p:ph type="sldNum" sz="quarter" idx="4"/>
          </p:nvPr>
        </p:nvSpPr>
        <p:spPr bwMode="auto">
          <a:xfrm>
            <a:off x="8145016" y="6477000"/>
            <a:ext cx="89148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3E19AF9-0D16-4EB8-9DB4-759EB1ED82E7}" type="slidenum">
              <a:rPr lang="da-DK" altLang="da-DK" sz="800" smtClean="0"/>
              <a:t>‹nr.›</a:t>
            </a:fld>
            <a:endParaRPr lang="da-DK" altLang="da-DK"/>
          </a:p>
        </p:txBody>
      </p:sp>
      <p:sp>
        <p:nvSpPr>
          <p:cNvPr id="20" name="Text Box 11"/>
          <p:cNvSpPr txBox="1">
            <a:spLocks noChangeArrowheads="1"/>
          </p:cNvSpPr>
          <p:nvPr/>
        </p:nvSpPr>
        <p:spPr bwMode="auto">
          <a:xfrm>
            <a:off x="9468544" y="5823520"/>
            <a:ext cx="1512168" cy="917848"/>
          </a:xfrm>
          <a:prstGeom prst="rect">
            <a:avLst/>
          </a:prstGeom>
          <a:noFill/>
          <a:ln>
            <a:noFill/>
          </a:ln>
          <a:effectLst/>
          <a:extLst>
            <a:ext uri="{909E8E84-426E-40DD-AFC4-6F175D3DCCD1}">
              <a14:hiddenFill xmlns:a14="http://schemas.microsoft.com/office/drawing/2010/main">
                <a:solidFill>
                  <a:srgbClr val="F3C4AD"/>
                </a:solidFill>
              </a14:hiddenFill>
            </a:ext>
            <a:ext uri="{91240B29-F687-4F45-9708-019B960494DF}">
              <a14:hiddenLine xmlns:a14="http://schemas.microsoft.com/office/drawing/2010/main" w="317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r>
              <a:rPr lang="da-DK" altLang="da-DK" sz="900" smtClean="0">
                <a:solidFill>
                  <a:schemeClr val="bg1"/>
                </a:solidFill>
                <a:latin typeface="Arial" panose="020B0604020202020204" pitchFamily="34" charset="0"/>
                <a:cs typeface="Arial" panose="020B0604020202020204" pitchFamily="34" charset="0"/>
              </a:rPr>
              <a:t>Hvis du vil have vist fx ‘side 9 af 20’, så skal du,</a:t>
            </a:r>
            <a:r>
              <a:rPr lang="da-DK" altLang="da-DK" sz="900" baseline="0" smtClean="0">
                <a:solidFill>
                  <a:schemeClr val="bg1"/>
                </a:solidFill>
                <a:latin typeface="Arial" panose="020B0604020202020204" pitchFamily="34" charset="0"/>
                <a:cs typeface="Arial" panose="020B0604020202020204" pitchFamily="34" charset="0"/>
              </a:rPr>
              <a:t> når du er færdig med præsentationen, tilføje ‘af 20’ manuelt. Selve sidenummeret kommer på automatisk.</a:t>
            </a:r>
            <a:endParaRPr lang="en-US" altLang="da-DK" sz="900">
              <a:solidFill>
                <a:schemeClr val="bg1"/>
              </a:solidFill>
              <a:latin typeface="Arial" panose="020B0604020202020204" pitchFamily="34" charset="0"/>
              <a:cs typeface="Arial" panose="020B0604020202020204" pitchFamily="34" charset="0"/>
            </a:endParaRPr>
          </a:p>
        </p:txBody>
      </p:sp>
      <p:pic>
        <p:nvPicPr>
          <p:cNvPr id="8" name="Billede 7"/>
          <p:cNvPicPr/>
          <p:nvPr userDrawn="1"/>
        </p:nvPicPr>
        <p:blipFill>
          <a:blip r:embed="rId11" cstate="print">
            <a:extLst>
              <a:ext uri="{28A0092B-C50C-407E-A947-70E740481C1C}">
                <a14:useLocalDpi xmlns:a14="http://schemas.microsoft.com/office/drawing/2010/main" val="0"/>
              </a:ext>
            </a:extLst>
          </a:blip>
          <a:stretch>
            <a:fillRect/>
          </a:stretch>
        </p:blipFill>
        <p:spPr>
          <a:xfrm>
            <a:off x="251521" y="116633"/>
            <a:ext cx="1440159" cy="399173"/>
          </a:xfrm>
          <a:prstGeom prst="rect">
            <a:avLst/>
          </a:prstGeom>
        </p:spPr>
      </p:pic>
      <p:pic>
        <p:nvPicPr>
          <p:cNvPr id="9" name="Billede 8"/>
          <p:cNvPicPr/>
          <p:nvPr userDrawn="1"/>
        </p:nvPicPr>
        <p:blipFill>
          <a:blip r:embed="rId12" cstate="print">
            <a:extLst>
              <a:ext uri="{28A0092B-C50C-407E-A947-70E740481C1C}">
                <a14:useLocalDpi xmlns:a14="http://schemas.microsoft.com/office/drawing/2010/main" val="0"/>
              </a:ext>
            </a:extLst>
          </a:blip>
          <a:stretch>
            <a:fillRect/>
          </a:stretch>
        </p:blipFill>
        <p:spPr>
          <a:xfrm>
            <a:off x="7164288" y="116632"/>
            <a:ext cx="1908175" cy="228600"/>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65" r:id="rId2"/>
    <p:sldLayoutId id="2147483666" r:id="rId3"/>
    <p:sldLayoutId id="2147483652" r:id="rId4"/>
    <p:sldLayoutId id="2147483656" r:id="rId5"/>
    <p:sldLayoutId id="2147483663" r:id="rId6"/>
    <p:sldLayoutId id="2147483667" r:id="rId7"/>
    <p:sldLayoutId id="2147483662" r:id="rId8"/>
    <p:sldLayoutId id="2147483664" r:id="rId9"/>
  </p:sldLayoutIdLst>
  <p:hf hdr="0" dt="0"/>
  <p:txStyles>
    <p:titleStyle>
      <a:lvl1pPr algn="l" rtl="0" eaLnBrk="1" fontAlgn="base" hangingPunct="1">
        <a:spcBef>
          <a:spcPct val="0"/>
        </a:spcBef>
        <a:spcAft>
          <a:spcPct val="0"/>
        </a:spcAft>
        <a:defRPr lang="da-DK" altLang="da-DK" sz="2800" dirty="0" smtClean="0">
          <a:solidFill>
            <a:schemeClr val="tx1">
              <a:lumMod val="50000"/>
            </a:schemeClr>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2800">
          <a:solidFill>
            <a:schemeClr val="tx2"/>
          </a:solidFill>
          <a:latin typeface="Verdana" pitchFamily="34" charset="0"/>
        </a:defRPr>
      </a:lvl2pPr>
      <a:lvl3pPr algn="l" rtl="0" eaLnBrk="1" fontAlgn="base" hangingPunct="1">
        <a:spcBef>
          <a:spcPct val="0"/>
        </a:spcBef>
        <a:spcAft>
          <a:spcPct val="0"/>
        </a:spcAft>
        <a:defRPr sz="2800">
          <a:solidFill>
            <a:schemeClr val="tx2"/>
          </a:solidFill>
          <a:latin typeface="Verdana" pitchFamily="34" charset="0"/>
        </a:defRPr>
      </a:lvl3pPr>
      <a:lvl4pPr algn="l" rtl="0" eaLnBrk="1" fontAlgn="base" hangingPunct="1">
        <a:spcBef>
          <a:spcPct val="0"/>
        </a:spcBef>
        <a:spcAft>
          <a:spcPct val="0"/>
        </a:spcAft>
        <a:defRPr sz="2800">
          <a:solidFill>
            <a:schemeClr val="tx2"/>
          </a:solidFill>
          <a:latin typeface="Verdana" pitchFamily="34" charset="0"/>
        </a:defRPr>
      </a:lvl4pPr>
      <a:lvl5pPr algn="l" rtl="0" eaLnBrk="1" fontAlgn="base" hangingPunct="1">
        <a:spcBef>
          <a:spcPct val="0"/>
        </a:spcBef>
        <a:spcAft>
          <a:spcPct val="0"/>
        </a:spcAft>
        <a:defRPr sz="2800">
          <a:solidFill>
            <a:schemeClr val="tx2"/>
          </a:solidFill>
          <a:latin typeface="Verdana" pitchFamily="34" charset="0"/>
        </a:defRPr>
      </a:lvl5pPr>
      <a:lvl6pPr marL="457200" algn="l" rtl="0" eaLnBrk="1" fontAlgn="base" hangingPunct="1">
        <a:spcBef>
          <a:spcPct val="0"/>
        </a:spcBef>
        <a:spcAft>
          <a:spcPct val="0"/>
        </a:spcAft>
        <a:defRPr sz="2800">
          <a:solidFill>
            <a:schemeClr val="tx2"/>
          </a:solidFill>
          <a:latin typeface="Verdana" pitchFamily="34" charset="0"/>
        </a:defRPr>
      </a:lvl6pPr>
      <a:lvl7pPr marL="914400" algn="l" rtl="0" eaLnBrk="1" fontAlgn="base" hangingPunct="1">
        <a:spcBef>
          <a:spcPct val="0"/>
        </a:spcBef>
        <a:spcAft>
          <a:spcPct val="0"/>
        </a:spcAft>
        <a:defRPr sz="2800">
          <a:solidFill>
            <a:schemeClr val="tx2"/>
          </a:solidFill>
          <a:latin typeface="Verdana" pitchFamily="34" charset="0"/>
        </a:defRPr>
      </a:lvl7pPr>
      <a:lvl8pPr marL="1371600" algn="l" rtl="0" eaLnBrk="1" fontAlgn="base" hangingPunct="1">
        <a:spcBef>
          <a:spcPct val="0"/>
        </a:spcBef>
        <a:spcAft>
          <a:spcPct val="0"/>
        </a:spcAft>
        <a:defRPr sz="2800">
          <a:solidFill>
            <a:schemeClr val="tx2"/>
          </a:solidFill>
          <a:latin typeface="Verdana" pitchFamily="34" charset="0"/>
        </a:defRPr>
      </a:lvl8pPr>
      <a:lvl9pPr marL="1828800" algn="l" rtl="0" eaLnBrk="1" fontAlgn="base" hangingPunct="1">
        <a:spcBef>
          <a:spcPct val="0"/>
        </a:spcBef>
        <a:spcAft>
          <a:spcPct val="0"/>
        </a:spcAft>
        <a:defRPr sz="2800">
          <a:solidFill>
            <a:schemeClr val="tx2"/>
          </a:solidFill>
          <a:latin typeface="Verdana" pitchFamily="34" charset="0"/>
        </a:defRPr>
      </a:lvl9pPr>
    </p:titleStyle>
    <p:bodyStyle>
      <a:lvl1pPr marL="342900" indent="-342900" algn="l" rtl="0" eaLnBrk="1" fontAlgn="base" hangingPunct="1">
        <a:lnSpc>
          <a:spcPct val="110000"/>
        </a:lnSpc>
        <a:spcBef>
          <a:spcPct val="20000"/>
        </a:spcBef>
        <a:spcAft>
          <a:spcPct val="0"/>
        </a:spcAft>
        <a:buFont typeface="Arial" panose="020B0604020202020204" pitchFamily="34" charset="0"/>
        <a:buChar char="•"/>
        <a:defRPr sz="2400">
          <a:solidFill>
            <a:schemeClr val="tx1">
              <a:lumMod val="50000"/>
            </a:schemeClr>
          </a:solidFill>
          <a:latin typeface="Arial" panose="020B0604020202020204" pitchFamily="34" charset="0"/>
          <a:ea typeface="+mn-ea"/>
          <a:cs typeface="Arial" panose="020B0604020202020204" pitchFamily="34" charset="0"/>
        </a:defRPr>
      </a:lvl1pPr>
      <a:lvl2pPr marL="623887" indent="-342900" algn="l" rtl="0" eaLnBrk="1" fontAlgn="base" hangingPunct="1">
        <a:lnSpc>
          <a:spcPct val="110000"/>
        </a:lnSpc>
        <a:spcBef>
          <a:spcPct val="20000"/>
        </a:spcBef>
        <a:spcAft>
          <a:spcPct val="0"/>
        </a:spcAft>
        <a:buFont typeface="Arial" panose="020B0604020202020204" pitchFamily="34" charset="0"/>
        <a:buChar char="−"/>
        <a:defRPr sz="2200">
          <a:solidFill>
            <a:schemeClr val="tx1">
              <a:lumMod val="50000"/>
            </a:schemeClr>
          </a:solidFill>
          <a:latin typeface="Arial" panose="020B0604020202020204" pitchFamily="34" charset="0"/>
          <a:cs typeface="Arial" panose="020B0604020202020204" pitchFamily="34" charset="0"/>
        </a:defRPr>
      </a:lvl2pPr>
      <a:lvl3pPr marL="1041400" indent="-285750" algn="l" rtl="0" eaLnBrk="1" fontAlgn="base" hangingPunct="1">
        <a:lnSpc>
          <a:spcPct val="110000"/>
        </a:lnSpc>
        <a:spcBef>
          <a:spcPct val="20000"/>
        </a:spcBef>
        <a:spcAft>
          <a:spcPct val="0"/>
        </a:spcAft>
        <a:buFont typeface="Arial" panose="020B0604020202020204" pitchFamily="34" charset="0"/>
        <a:buChar char="▪"/>
        <a:defRPr sz="2000">
          <a:solidFill>
            <a:schemeClr val="tx1">
              <a:lumMod val="50000"/>
            </a:schemeClr>
          </a:solidFill>
          <a:latin typeface="Arial" panose="020B0604020202020204" pitchFamily="34" charset="0"/>
          <a:cs typeface="Arial" panose="020B0604020202020204" pitchFamily="34" charset="0"/>
        </a:defRPr>
      </a:lvl3pPr>
      <a:lvl4pPr marL="1460500" indent="-285750" algn="l" rtl="0" eaLnBrk="1" fontAlgn="base" hangingPunct="1">
        <a:lnSpc>
          <a:spcPct val="110000"/>
        </a:lnSpc>
        <a:spcBef>
          <a:spcPct val="20000"/>
        </a:spcBef>
        <a:spcAft>
          <a:spcPct val="0"/>
        </a:spcAft>
        <a:buFont typeface="Arial" panose="020B0604020202020204" pitchFamily="34" charset="0"/>
        <a:buChar char="▫"/>
        <a:defRPr sz="1800">
          <a:solidFill>
            <a:schemeClr val="tx1">
              <a:lumMod val="50000"/>
            </a:schemeClr>
          </a:solidFill>
          <a:latin typeface="Arial" panose="020B0604020202020204" pitchFamily="34" charset="0"/>
          <a:cs typeface="Arial" panose="020B0604020202020204" pitchFamily="34" charset="0"/>
        </a:defRPr>
      </a:lvl4pPr>
      <a:lvl5pPr marL="1879600" indent="-285750" algn="l" rtl="0" eaLnBrk="1" fontAlgn="base" hangingPunct="1">
        <a:lnSpc>
          <a:spcPct val="110000"/>
        </a:lnSpc>
        <a:spcBef>
          <a:spcPct val="20000"/>
        </a:spcBef>
        <a:spcAft>
          <a:spcPct val="0"/>
        </a:spcAft>
        <a:buFont typeface="Arial" panose="020B0604020202020204" pitchFamily="34" charset="0"/>
        <a:buChar char="•"/>
        <a:defRPr sz="1400">
          <a:solidFill>
            <a:schemeClr val="tx1">
              <a:lumMod val="50000"/>
            </a:schemeClr>
          </a:solidFill>
          <a:latin typeface="Arial" panose="020B0604020202020204" pitchFamily="34" charset="0"/>
          <a:cs typeface="Arial" panose="020B0604020202020204" pitchFamily="34" charset="0"/>
        </a:defRPr>
      </a:lvl5pPr>
      <a:lvl6pPr marL="2279650" indent="-228600" algn="l" rtl="0" eaLnBrk="1" fontAlgn="base" hangingPunct="1">
        <a:lnSpc>
          <a:spcPct val="110000"/>
        </a:lnSpc>
        <a:spcBef>
          <a:spcPct val="20000"/>
        </a:spcBef>
        <a:spcAft>
          <a:spcPct val="0"/>
        </a:spcAft>
        <a:defRPr sz="2000">
          <a:solidFill>
            <a:schemeClr val="tx1"/>
          </a:solidFill>
          <a:latin typeface="+mn-lt"/>
        </a:defRPr>
      </a:lvl6pPr>
      <a:lvl7pPr marL="2736850" indent="-228600" algn="l" rtl="0" eaLnBrk="1" fontAlgn="base" hangingPunct="1">
        <a:lnSpc>
          <a:spcPct val="110000"/>
        </a:lnSpc>
        <a:spcBef>
          <a:spcPct val="20000"/>
        </a:spcBef>
        <a:spcAft>
          <a:spcPct val="0"/>
        </a:spcAft>
        <a:defRPr sz="2000">
          <a:solidFill>
            <a:schemeClr val="tx1"/>
          </a:solidFill>
          <a:latin typeface="+mn-lt"/>
        </a:defRPr>
      </a:lvl7pPr>
      <a:lvl8pPr marL="3194050" indent="-228600" algn="l" rtl="0" eaLnBrk="1" fontAlgn="base" hangingPunct="1">
        <a:lnSpc>
          <a:spcPct val="110000"/>
        </a:lnSpc>
        <a:spcBef>
          <a:spcPct val="20000"/>
        </a:spcBef>
        <a:spcAft>
          <a:spcPct val="0"/>
        </a:spcAft>
        <a:defRPr sz="2000">
          <a:solidFill>
            <a:schemeClr val="tx1"/>
          </a:solidFill>
          <a:latin typeface="+mn-lt"/>
        </a:defRPr>
      </a:lvl8pPr>
      <a:lvl9pPr marL="3651250" indent="-228600" algn="l" rtl="0" eaLnBrk="1" fontAlgn="base" hangingPunct="1">
        <a:lnSpc>
          <a:spcPct val="110000"/>
        </a:lnSpc>
        <a:spcBef>
          <a:spcPct val="20000"/>
        </a:spcBef>
        <a:spcAft>
          <a:spcPct val="0"/>
        </a:spcAft>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Peter Koudahl</a:t>
            </a:r>
            <a:endParaRPr lang="da-DK" dirty="0"/>
          </a:p>
        </p:txBody>
      </p:sp>
      <p:sp>
        <p:nvSpPr>
          <p:cNvPr id="3" name="Undertitel 2"/>
          <p:cNvSpPr>
            <a:spLocks noGrp="1"/>
          </p:cNvSpPr>
          <p:nvPr>
            <p:ph type="subTitle" idx="1"/>
          </p:nvPr>
        </p:nvSpPr>
        <p:spPr/>
        <p:txBody>
          <a:bodyPr/>
          <a:lstStyle/>
          <a:p>
            <a:r>
              <a:rPr lang="da-DK" dirty="0" smtClean="0"/>
              <a:t>Aarhus 25. april 2018</a:t>
            </a:r>
            <a:endParaRPr lang="da-DK" dirty="0"/>
          </a:p>
        </p:txBody>
      </p:sp>
      <p:sp>
        <p:nvSpPr>
          <p:cNvPr id="4" name="Pladsholder til tekst 3"/>
          <p:cNvSpPr>
            <a:spLocks noGrp="1"/>
          </p:cNvSpPr>
          <p:nvPr>
            <p:ph type="body" sz="quarter" idx="10"/>
          </p:nvPr>
        </p:nvSpPr>
        <p:spPr/>
        <p:txBody>
          <a:bodyPr/>
          <a:lstStyle/>
          <a:p>
            <a:r>
              <a:rPr lang="da-DK" sz="3400" dirty="0"/>
              <a:t>God kvalitet i undervisningen - lærersamarbejde og brug af elevnære data</a:t>
            </a:r>
          </a:p>
        </p:txBody>
      </p:sp>
    </p:spTree>
    <p:extLst>
      <p:ext uri="{BB962C8B-B14F-4D97-AF65-F5344CB8AC3E}">
        <p14:creationId xmlns:p14="http://schemas.microsoft.com/office/powerpoint/2010/main" val="3580805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Hvordan er man lærer – på den ‘rigtige’ måde?</a:t>
            </a:r>
            <a:br>
              <a:rPr lang="da-DK" dirty="0"/>
            </a:br>
            <a:r>
              <a:rPr lang="da-DK" dirty="0" smtClean="0"/>
              <a:t>Faglærer</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10</a:t>
            </a:fld>
            <a:endParaRPr lang="da-DK" altLang="da-DK"/>
          </a:p>
        </p:txBody>
      </p:sp>
      <p:sp>
        <p:nvSpPr>
          <p:cNvPr id="4" name="Pladsholder til tekst 3"/>
          <p:cNvSpPr>
            <a:spLocks noGrp="1"/>
          </p:cNvSpPr>
          <p:nvPr>
            <p:ph type="body" sz="quarter" idx="11"/>
          </p:nvPr>
        </p:nvSpPr>
        <p:spPr/>
        <p:txBody>
          <a:bodyPr/>
          <a:lstStyle/>
          <a:p>
            <a:r>
              <a:rPr lang="da-DK" sz="1800" i="1" dirty="0"/>
              <a:t>’For det første skal man være opmærksom på, at vi er en bygge-anlægs gruppe, </a:t>
            </a:r>
            <a:r>
              <a:rPr lang="da-DK" sz="1800" i="1" dirty="0" err="1"/>
              <a:t>ikk</a:t>
            </a:r>
            <a:r>
              <a:rPr lang="da-DK" sz="1800" i="1" dirty="0"/>
              <a:t>. Og bygge-anlægs håndværkere, de er det nærmeste man kan komme på anarkister rent organisatorisk (giner). Fordi hvis ikke det lige virker, når man går den vej, så går man den anden vej rundt, </a:t>
            </a:r>
            <a:r>
              <a:rPr lang="da-DK" sz="1800" i="1" dirty="0" err="1"/>
              <a:t>ikk</a:t>
            </a:r>
            <a:r>
              <a:rPr lang="da-DK" sz="1800" i="1" dirty="0"/>
              <a:t>. Altså, hvis målet er derhenne, så skal vi sgu nok nå derhen… Om vi skal op over eller uden om eller../.. Men hvis du bygger et hus, så er der jo ikke 2 steder, hvor det er ens. Du skal jo forholde dig til det hele tiden. Og man blive hele tiden nødt til at finde en problemløsning, som passer til lige der, hvor du står nu, så</a:t>
            </a:r>
            <a:r>
              <a:rPr lang="da-DK" sz="1800" i="1" dirty="0" smtClean="0"/>
              <a:t>…’.</a:t>
            </a:r>
          </a:p>
          <a:p>
            <a:endParaRPr lang="da-DK" sz="1800" dirty="0"/>
          </a:p>
          <a:p>
            <a:r>
              <a:rPr lang="da-DK" sz="1800" dirty="0" smtClean="0"/>
              <a:t>Praktisk logik, produktionslogik.</a:t>
            </a:r>
            <a:endParaRPr lang="da-DK" sz="1800" dirty="0"/>
          </a:p>
          <a:p>
            <a:endParaRPr lang="da-DK" sz="1800" dirty="0"/>
          </a:p>
          <a:p>
            <a:endParaRPr lang="da-DK" sz="1800" dirty="0"/>
          </a:p>
        </p:txBody>
      </p:sp>
    </p:spTree>
    <p:extLst>
      <p:ext uri="{BB962C8B-B14F-4D97-AF65-F5344CB8AC3E}">
        <p14:creationId xmlns:p14="http://schemas.microsoft.com/office/powerpoint/2010/main" val="1296796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Hvordan er man lærer – på den ‘rigtige’ måde?</a:t>
            </a:r>
            <a:br>
              <a:rPr lang="da-DK" dirty="0"/>
            </a:br>
            <a:r>
              <a:rPr lang="da-DK" dirty="0" smtClean="0"/>
              <a:t>Faglærere</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11</a:t>
            </a:fld>
            <a:endParaRPr lang="da-DK" altLang="da-DK"/>
          </a:p>
        </p:txBody>
      </p:sp>
      <p:sp>
        <p:nvSpPr>
          <p:cNvPr id="4" name="Pladsholder til tekst 3"/>
          <p:cNvSpPr>
            <a:spLocks noGrp="1"/>
          </p:cNvSpPr>
          <p:nvPr>
            <p:ph type="body" sz="quarter" idx="11"/>
          </p:nvPr>
        </p:nvSpPr>
        <p:spPr/>
        <p:txBody>
          <a:bodyPr/>
          <a:lstStyle/>
          <a:p>
            <a:pPr marL="0" indent="0">
              <a:buNone/>
            </a:pPr>
            <a:endParaRPr lang="da-DK" sz="1800" dirty="0"/>
          </a:p>
          <a:p>
            <a:r>
              <a:rPr lang="da-DK" sz="1800" i="1" dirty="0"/>
              <a:t>‘Hver mand render rundt med en lille konge i maven og siger: Det er </a:t>
            </a:r>
            <a:r>
              <a:rPr lang="da-DK" sz="1800" i="1" dirty="0" err="1"/>
              <a:t>kraftædemig</a:t>
            </a:r>
            <a:r>
              <a:rPr lang="da-DK" sz="1800" i="1" dirty="0"/>
              <a:t> godt jeg går rundt og gør som jeg gør. For det er </a:t>
            </a:r>
            <a:r>
              <a:rPr lang="da-DK" sz="1800" i="1" dirty="0" err="1"/>
              <a:t>fanme</a:t>
            </a:r>
            <a:r>
              <a:rPr lang="da-DK" sz="1800" i="1" dirty="0"/>
              <a:t> noget der virker’</a:t>
            </a:r>
          </a:p>
          <a:p>
            <a:endParaRPr lang="da-DK" sz="1800" i="1" dirty="0"/>
          </a:p>
          <a:p>
            <a:r>
              <a:rPr lang="da-DK" sz="1800" i="1" dirty="0"/>
              <a:t>’Det er blevet for individuelt. Det er blevet… vi gør som vi selv vil. Jeg tror vi trænger til at få samlet op og til noget styring på ting, </a:t>
            </a:r>
            <a:r>
              <a:rPr lang="da-DK" sz="1800" i="1" dirty="0" err="1"/>
              <a:t>ikk</a:t>
            </a:r>
            <a:r>
              <a:rPr lang="da-DK" sz="1800" i="1" dirty="0"/>
              <a:t>’.</a:t>
            </a:r>
          </a:p>
          <a:p>
            <a:endParaRPr lang="da-DK" sz="1800" i="1" dirty="0"/>
          </a:p>
          <a:p>
            <a:r>
              <a:rPr lang="da-DK" sz="1800" i="1" dirty="0"/>
              <a:t>’Vi kan ikke rigtig gøre noget ved det, andet end at opfordre dem til at deltage… Men hvis ikke de retter sig efter det, hvad fanden skal man så gøre…? Ja, det er svært. Og det er en konstant irritation... Og det har vi ikke fundet ud af… Altså, så kan man blive fyret. Men det gør man jo heller ikke, vel… Men det er meget irriterende’.</a:t>
            </a:r>
          </a:p>
          <a:p>
            <a:endParaRPr lang="da-DK" sz="1800" dirty="0"/>
          </a:p>
        </p:txBody>
      </p:sp>
    </p:spTree>
    <p:extLst>
      <p:ext uri="{BB962C8B-B14F-4D97-AF65-F5344CB8AC3E}">
        <p14:creationId xmlns:p14="http://schemas.microsoft.com/office/powerpoint/2010/main" val="1007977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Hvordan er man lærer – på den ‘rigtige’ måde?</a:t>
            </a:r>
            <a:br>
              <a:rPr lang="da-DK" dirty="0" smtClean="0"/>
            </a:br>
            <a:r>
              <a:rPr lang="da-DK" dirty="0" smtClean="0"/>
              <a:t>Grundfagslærer:</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12</a:t>
            </a:fld>
            <a:endParaRPr lang="da-DK" altLang="da-DK"/>
          </a:p>
        </p:txBody>
      </p:sp>
      <p:sp>
        <p:nvSpPr>
          <p:cNvPr id="4" name="Pladsholder til tekst 3"/>
          <p:cNvSpPr>
            <a:spLocks noGrp="1"/>
          </p:cNvSpPr>
          <p:nvPr>
            <p:ph type="body" sz="quarter" idx="11"/>
          </p:nvPr>
        </p:nvSpPr>
        <p:spPr/>
        <p:txBody>
          <a:bodyPr/>
          <a:lstStyle/>
          <a:p>
            <a:pPr marL="0" indent="0">
              <a:buNone/>
            </a:pPr>
            <a:r>
              <a:rPr lang="da-DK" sz="1800" i="1" dirty="0" smtClean="0"/>
              <a:t>’Så </a:t>
            </a:r>
            <a:r>
              <a:rPr lang="da-DK" sz="1800" i="1" dirty="0"/>
              <a:t>har vi jo den der bekendtgørelse, vi skal forholde os til. Og den fortæller præcis, hvor meget de skal nå og kunne på det niveau, de nu bliver sat til. Det er grundfagsbekendtgørelsen, vi skal forholde os til. I hvert fald som grundfagslærere.</a:t>
            </a:r>
          </a:p>
          <a:p>
            <a:pPr marL="0" indent="0">
              <a:buNone/>
            </a:pPr>
            <a:endParaRPr lang="da-DK" sz="1800" i="1" dirty="0" smtClean="0"/>
          </a:p>
          <a:p>
            <a:pPr marL="0" indent="0">
              <a:buNone/>
            </a:pPr>
            <a:r>
              <a:rPr lang="da-DK" sz="1800" i="1" dirty="0" smtClean="0"/>
              <a:t>Og</a:t>
            </a:r>
            <a:r>
              <a:rPr lang="da-DK" sz="1800" i="1" dirty="0"/>
              <a:t>… og det synes jeg er… er et lidt måske vagt område i bekendtgørelsen i forhold til at… at der er ikke rigtigt taget højde for, synes jeg, hvordan virkeligheden den egentlig er når man står med en klasse der er… det kan godt være at hvis de laver en boltsaks at jeg så kan lave en… en murenovelle sammen med dem i dansk, men det bliver bare enormt fag-fagligt og tager enormt meget tid for dem at lave det. </a:t>
            </a:r>
            <a:r>
              <a:rPr lang="da-DK" sz="1800" b="1" i="1" dirty="0"/>
              <a:t>Og så er spørgsmålet om det er danskfagligt nok jo</a:t>
            </a:r>
            <a:r>
              <a:rPr lang="da-DK" sz="1800" i="1" dirty="0"/>
              <a:t>, hvis de skal til en eksamen, at de så har noget faglig skrivning også.’ </a:t>
            </a:r>
          </a:p>
          <a:p>
            <a:pPr marL="0" indent="0">
              <a:buNone/>
            </a:pPr>
            <a:endParaRPr lang="da-DK" sz="1800" dirty="0"/>
          </a:p>
          <a:p>
            <a:r>
              <a:rPr lang="da-DK" sz="1800" dirty="0"/>
              <a:t>U</a:t>
            </a:r>
            <a:r>
              <a:rPr lang="da-DK" sz="1800" dirty="0" smtClean="0"/>
              <a:t>ddannelseslogik</a:t>
            </a:r>
            <a:r>
              <a:rPr lang="da-DK" sz="1800" dirty="0"/>
              <a:t>, boglig tilgang</a:t>
            </a:r>
          </a:p>
        </p:txBody>
      </p:sp>
    </p:spTree>
    <p:extLst>
      <p:ext uri="{BB962C8B-B14F-4D97-AF65-F5344CB8AC3E}">
        <p14:creationId xmlns:p14="http://schemas.microsoft.com/office/powerpoint/2010/main" val="134051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Forskellig position – forskellig forståelse af det samme?</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13</a:t>
            </a:fld>
            <a:endParaRPr lang="da-DK" altLang="da-DK"/>
          </a:p>
        </p:txBody>
      </p:sp>
      <p:sp>
        <p:nvSpPr>
          <p:cNvPr id="4" name="Pladsholder til tekst 3"/>
          <p:cNvSpPr>
            <a:spLocks noGrp="1"/>
          </p:cNvSpPr>
          <p:nvPr>
            <p:ph type="body" sz="quarter" idx="11"/>
          </p:nvPr>
        </p:nvSpPr>
        <p:spPr/>
        <p:txBody>
          <a:bodyPr/>
          <a:lstStyle/>
          <a:p>
            <a:endParaRPr lang="da-DK" dirty="0"/>
          </a:p>
          <a:p>
            <a:r>
              <a:rPr lang="da-DK" dirty="0"/>
              <a:t>Direktion – opmærksomhed: ‘Ud’ af </a:t>
            </a:r>
            <a:r>
              <a:rPr lang="da-DK" dirty="0" smtClean="0"/>
              <a:t>skolen</a:t>
            </a:r>
            <a:endParaRPr lang="da-DK" dirty="0"/>
          </a:p>
          <a:p>
            <a:r>
              <a:rPr lang="da-DK" dirty="0"/>
              <a:t>Uddannelseschefer – opmærksomhed mod direktion og ‘ind’ i </a:t>
            </a:r>
            <a:r>
              <a:rPr lang="da-DK" dirty="0" smtClean="0"/>
              <a:t>skolen</a:t>
            </a:r>
            <a:endParaRPr lang="da-DK" dirty="0"/>
          </a:p>
          <a:p>
            <a:r>
              <a:rPr lang="da-DK" dirty="0"/>
              <a:t>Uddannelsesledere – Opmærksomhed ind i </a:t>
            </a:r>
            <a:r>
              <a:rPr lang="da-DK" dirty="0" smtClean="0"/>
              <a:t>afdelingen</a:t>
            </a:r>
            <a:endParaRPr lang="da-DK" dirty="0"/>
          </a:p>
          <a:p>
            <a:r>
              <a:rPr lang="da-DK" dirty="0"/>
              <a:t>Faglærere – opmærksomhed mod eleverne – og </a:t>
            </a:r>
            <a:r>
              <a:rPr lang="da-DK" dirty="0" smtClean="0"/>
              <a:t>fagligheden</a:t>
            </a:r>
            <a:endParaRPr lang="da-DK" dirty="0"/>
          </a:p>
          <a:p>
            <a:r>
              <a:rPr lang="da-DK" dirty="0"/>
              <a:t>Grundfagslærerne – opmærksomhed mod </a:t>
            </a:r>
            <a:r>
              <a:rPr lang="da-DK" dirty="0" smtClean="0"/>
              <a:t>eleverne – og bekendtgørelsen</a:t>
            </a:r>
            <a:r>
              <a:rPr lang="da-DK" dirty="0"/>
              <a:t>…</a:t>
            </a:r>
          </a:p>
          <a:p>
            <a:endParaRPr lang="da-DK" dirty="0"/>
          </a:p>
        </p:txBody>
      </p:sp>
    </p:spTree>
    <p:extLst>
      <p:ext uri="{BB962C8B-B14F-4D97-AF65-F5344CB8AC3E}">
        <p14:creationId xmlns:p14="http://schemas.microsoft.com/office/powerpoint/2010/main" val="2664784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En overvejelse: </a:t>
            </a:r>
            <a:br>
              <a:rPr lang="da-DK" dirty="0" smtClean="0"/>
            </a:br>
            <a:r>
              <a:rPr lang="da-DK" dirty="0" smtClean="0"/>
              <a:t>Er nedenstående rigtigt? Og hvad betyder det for samarbejdet i teams?</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14</a:t>
            </a:fld>
            <a:endParaRPr lang="da-DK" altLang="da-DK"/>
          </a:p>
        </p:txBody>
      </p:sp>
      <p:sp>
        <p:nvSpPr>
          <p:cNvPr id="4" name="Pladsholder til tekst 3"/>
          <p:cNvSpPr>
            <a:spLocks noGrp="1"/>
          </p:cNvSpPr>
          <p:nvPr>
            <p:ph type="body" sz="quarter" idx="11"/>
          </p:nvPr>
        </p:nvSpPr>
        <p:spPr/>
        <p:txBody>
          <a:bodyPr/>
          <a:lstStyle/>
          <a:p>
            <a:pPr algn="ctr"/>
            <a:endParaRPr lang="da-DK" dirty="0" smtClean="0"/>
          </a:p>
          <a:p>
            <a:pPr algn="ctr"/>
            <a:endParaRPr lang="da-DK" dirty="0" smtClean="0"/>
          </a:p>
          <a:p>
            <a:pPr marL="0" indent="0" algn="ctr">
              <a:buNone/>
            </a:pPr>
            <a:r>
              <a:rPr lang="da-DK" dirty="0" smtClean="0"/>
              <a:t>Forskellige lærere har forskellig oplevelse af eller forestilling om, hvordan man er lærer på den ‘rigtige’ måde, og dermed også forskellig tilgang til lærerarbejdet.</a:t>
            </a:r>
          </a:p>
          <a:p>
            <a:pPr marL="0" indent="0" algn="ctr">
              <a:buNone/>
            </a:pPr>
            <a:endParaRPr lang="da-DK" dirty="0"/>
          </a:p>
          <a:p>
            <a:pPr marL="0" indent="0" algn="ctr">
              <a:buNone/>
            </a:pPr>
            <a:r>
              <a:rPr lang="da-DK" dirty="0" smtClean="0"/>
              <a:t>Dette beror på forhold som: Uddannelsesmæssig baggrund, erhvervsmæssig baggrund, alder, køn mv.</a:t>
            </a:r>
          </a:p>
          <a:p>
            <a:pPr algn="ctr"/>
            <a:endParaRPr lang="da-DK" dirty="0"/>
          </a:p>
        </p:txBody>
      </p:sp>
    </p:spTree>
    <p:extLst>
      <p:ext uri="{BB962C8B-B14F-4D97-AF65-F5344CB8AC3E}">
        <p14:creationId xmlns:p14="http://schemas.microsoft.com/office/powerpoint/2010/main" val="3255268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15</a:t>
            </a:fld>
            <a:endParaRPr lang="da-DK" altLang="da-DK"/>
          </a:p>
        </p:txBody>
      </p:sp>
      <p:sp>
        <p:nvSpPr>
          <p:cNvPr id="4" name="Pladsholder til tekst 3"/>
          <p:cNvSpPr>
            <a:spLocks noGrp="1"/>
          </p:cNvSpPr>
          <p:nvPr>
            <p:ph type="body" sz="quarter" idx="11"/>
          </p:nvPr>
        </p:nvSpPr>
        <p:spPr/>
        <p:txBody>
          <a:bodyPr/>
          <a:lstStyle/>
          <a:p>
            <a:pPr marL="0" indent="0" algn="ctr">
              <a:buNone/>
            </a:pPr>
            <a:r>
              <a:rPr lang="da-DK" sz="4800" dirty="0" smtClean="0"/>
              <a:t>TEAMET -</a:t>
            </a:r>
          </a:p>
          <a:p>
            <a:pPr marL="0" indent="0" algn="ctr">
              <a:buNone/>
            </a:pPr>
            <a:r>
              <a:rPr lang="da-DK" sz="4800" dirty="0" smtClean="0"/>
              <a:t>ET</a:t>
            </a:r>
          </a:p>
          <a:p>
            <a:pPr marL="0" indent="0" algn="ctr">
              <a:buNone/>
            </a:pPr>
            <a:r>
              <a:rPr lang="da-DK" sz="4800" dirty="0" smtClean="0"/>
              <a:t>PROFESSIONELT LÆRINGSFÆLLESSKAB?</a:t>
            </a:r>
            <a:endParaRPr lang="da-DK" sz="4800" dirty="0"/>
          </a:p>
        </p:txBody>
      </p:sp>
    </p:spTree>
    <p:extLst>
      <p:ext uri="{BB962C8B-B14F-4D97-AF65-F5344CB8AC3E}">
        <p14:creationId xmlns:p14="http://schemas.microsoft.com/office/powerpoint/2010/main" val="1339103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Professionelle læringsfællesskaber I</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16</a:t>
            </a:fld>
            <a:endParaRPr lang="da-DK" altLang="da-DK"/>
          </a:p>
        </p:txBody>
      </p:sp>
      <p:sp>
        <p:nvSpPr>
          <p:cNvPr id="4" name="Pladsholder til tekst 3"/>
          <p:cNvSpPr>
            <a:spLocks noGrp="1"/>
          </p:cNvSpPr>
          <p:nvPr>
            <p:ph type="body" sz="quarter" idx="11"/>
          </p:nvPr>
        </p:nvSpPr>
        <p:spPr/>
        <p:txBody>
          <a:bodyPr/>
          <a:lstStyle/>
          <a:p>
            <a:r>
              <a:rPr lang="da-DK" dirty="0"/>
              <a:t>Lærerne har et fælles syn på eleverne og skolens rolle i forhold til </a:t>
            </a:r>
            <a:r>
              <a:rPr lang="da-DK" dirty="0" smtClean="0"/>
              <a:t>læring</a:t>
            </a:r>
          </a:p>
          <a:p>
            <a:r>
              <a:rPr lang="da-DK" dirty="0" smtClean="0"/>
              <a:t>Lærerne har samme opfattelse af deres opgave, som er:</a:t>
            </a:r>
          </a:p>
          <a:p>
            <a:pPr lvl="1"/>
            <a:r>
              <a:rPr lang="da-DK" dirty="0" smtClean="0"/>
              <a:t>At eleverne kan lære mere og andet, end de allerede gør</a:t>
            </a:r>
          </a:p>
          <a:p>
            <a:pPr lvl="1"/>
            <a:r>
              <a:rPr lang="da-DK" dirty="0" smtClean="0"/>
              <a:t>At vi skal reducere afstanden mellem det eleverne lærer, og det de potentielt kunne lære </a:t>
            </a:r>
            <a:endParaRPr lang="da-DK" dirty="0"/>
          </a:p>
        </p:txBody>
      </p:sp>
    </p:spTree>
    <p:extLst>
      <p:ext uri="{BB962C8B-B14F-4D97-AF65-F5344CB8AC3E}">
        <p14:creationId xmlns:p14="http://schemas.microsoft.com/office/powerpoint/2010/main" val="2988313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Professionelle læringsfællesskaber </a:t>
            </a:r>
            <a:r>
              <a:rPr lang="da-DK" dirty="0" smtClean="0"/>
              <a:t>II</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17</a:t>
            </a:fld>
            <a:endParaRPr lang="da-DK" altLang="da-DK"/>
          </a:p>
        </p:txBody>
      </p:sp>
      <p:sp>
        <p:nvSpPr>
          <p:cNvPr id="4" name="Pladsholder til tekst 3"/>
          <p:cNvSpPr>
            <a:spLocks noGrp="1"/>
          </p:cNvSpPr>
          <p:nvPr>
            <p:ph type="body" sz="quarter" idx="11"/>
          </p:nvPr>
        </p:nvSpPr>
        <p:spPr/>
        <p:txBody>
          <a:bodyPr/>
          <a:lstStyle/>
          <a:p>
            <a:endParaRPr lang="da-DK" dirty="0" smtClean="0"/>
          </a:p>
          <a:p>
            <a:r>
              <a:rPr lang="da-DK" dirty="0" smtClean="0"/>
              <a:t>Skifte i fokus fra lærernes undervisning til elevernes læring</a:t>
            </a:r>
          </a:p>
          <a:p>
            <a:r>
              <a:rPr lang="da-DK" dirty="0" smtClean="0"/>
              <a:t>Dvs., skifte i fokus fra </a:t>
            </a:r>
            <a:r>
              <a:rPr lang="da-DK" b="1" dirty="0" smtClean="0"/>
              <a:t>aktivitet</a:t>
            </a:r>
            <a:r>
              <a:rPr lang="da-DK" dirty="0" smtClean="0"/>
              <a:t> (undervisning) til </a:t>
            </a:r>
            <a:r>
              <a:rPr lang="da-DK" b="1" dirty="0" smtClean="0"/>
              <a:t>resultat </a:t>
            </a:r>
            <a:r>
              <a:rPr lang="da-DK" dirty="0" smtClean="0"/>
              <a:t>(elevernes læring)</a:t>
            </a:r>
          </a:p>
          <a:p>
            <a:r>
              <a:rPr lang="da-DK" dirty="0" smtClean="0"/>
              <a:t>Indebærer skifte fra fokus på planlægning til fokus på evaluering (formativ)</a:t>
            </a:r>
          </a:p>
          <a:p>
            <a:r>
              <a:rPr lang="da-DK" dirty="0"/>
              <a:t>I</a:t>
            </a:r>
            <a:r>
              <a:rPr lang="da-DK" dirty="0" smtClean="0"/>
              <a:t>nddragelse af elevernes </a:t>
            </a:r>
            <a:r>
              <a:rPr lang="da-DK" dirty="0" err="1" smtClean="0"/>
              <a:t>feed-back</a:t>
            </a:r>
            <a:r>
              <a:rPr lang="da-DK" dirty="0" smtClean="0"/>
              <a:t> om deres vurderinger af undervisningen</a:t>
            </a:r>
          </a:p>
        </p:txBody>
      </p:sp>
    </p:spTree>
    <p:extLst>
      <p:ext uri="{BB962C8B-B14F-4D97-AF65-F5344CB8AC3E}">
        <p14:creationId xmlns:p14="http://schemas.microsoft.com/office/powerpoint/2010/main" val="2613236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Professionelle læringsfællesskaber </a:t>
            </a:r>
            <a:r>
              <a:rPr lang="da-DK" dirty="0" smtClean="0"/>
              <a:t>III</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18</a:t>
            </a:fld>
            <a:endParaRPr lang="da-DK" altLang="da-DK"/>
          </a:p>
        </p:txBody>
      </p:sp>
      <p:sp>
        <p:nvSpPr>
          <p:cNvPr id="4" name="Pladsholder til tekst 3"/>
          <p:cNvSpPr>
            <a:spLocks noGrp="1"/>
          </p:cNvSpPr>
          <p:nvPr>
            <p:ph type="body" sz="quarter" idx="11"/>
          </p:nvPr>
        </p:nvSpPr>
        <p:spPr/>
        <p:txBody>
          <a:bodyPr/>
          <a:lstStyle/>
          <a:p>
            <a:endParaRPr lang="da-DK" dirty="0" smtClean="0"/>
          </a:p>
          <a:p>
            <a:r>
              <a:rPr lang="da-DK" dirty="0" smtClean="0"/>
              <a:t>Lærerne tager et kollektivt ansvar for elevernes læring</a:t>
            </a:r>
          </a:p>
          <a:p>
            <a:r>
              <a:rPr lang="da-DK" dirty="0" smtClean="0"/>
              <a:t>Lærerne har kontinuerlige samtaler og refleksioner over læringsmål, ambitionsniveauet for elevernes læring, undervisningens indhold og form.</a:t>
            </a:r>
          </a:p>
          <a:p>
            <a:r>
              <a:rPr lang="da-DK" dirty="0" smtClean="0"/>
              <a:t>Lærerne inddrager andres erfaringer, forskning og  undersøgelser - og anvender disse </a:t>
            </a:r>
            <a:r>
              <a:rPr lang="da-DK" dirty="0" err="1" smtClean="0"/>
              <a:t>ift</a:t>
            </a:r>
            <a:r>
              <a:rPr lang="da-DK" dirty="0" smtClean="0"/>
              <a:t> elevernes læring</a:t>
            </a:r>
          </a:p>
          <a:p>
            <a:r>
              <a:rPr lang="da-DK" dirty="0" smtClean="0"/>
              <a:t>Den implicitte praksis erstattes af et eksplicit fokus på pædagogik og didaktik</a:t>
            </a:r>
          </a:p>
          <a:p>
            <a:endParaRPr lang="da-DK" dirty="0"/>
          </a:p>
        </p:txBody>
      </p:sp>
    </p:spTree>
    <p:extLst>
      <p:ext uri="{BB962C8B-B14F-4D97-AF65-F5344CB8AC3E}">
        <p14:creationId xmlns:p14="http://schemas.microsoft.com/office/powerpoint/2010/main" val="3538256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Professionelle læringsfællesskaber IV</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19</a:t>
            </a:fld>
            <a:endParaRPr lang="da-DK" altLang="da-DK"/>
          </a:p>
        </p:txBody>
      </p:sp>
      <p:sp>
        <p:nvSpPr>
          <p:cNvPr id="4" name="Pladsholder til tekst 3"/>
          <p:cNvSpPr>
            <a:spLocks noGrp="1"/>
          </p:cNvSpPr>
          <p:nvPr>
            <p:ph type="body" sz="quarter" idx="11"/>
          </p:nvPr>
        </p:nvSpPr>
        <p:spPr/>
        <p:txBody>
          <a:bodyPr/>
          <a:lstStyle/>
          <a:p>
            <a:r>
              <a:rPr lang="da-DK" dirty="0" smtClean="0"/>
              <a:t>Åbning af den enkeltes undervisningspraksis</a:t>
            </a:r>
          </a:p>
          <a:p>
            <a:r>
              <a:rPr lang="da-DK" dirty="0" smtClean="0"/>
              <a:t>Fælles planlægning og tilrettelæggelse</a:t>
            </a:r>
          </a:p>
          <a:p>
            <a:r>
              <a:rPr lang="da-DK" dirty="0" smtClean="0"/>
              <a:t>Observation og refleksion af kollegers undervisning</a:t>
            </a:r>
          </a:p>
          <a:p>
            <a:r>
              <a:rPr lang="da-DK" dirty="0" smtClean="0"/>
              <a:t>Afprøvning og evaluering af nye tiltag i undervisningen</a:t>
            </a:r>
          </a:p>
          <a:p>
            <a:r>
              <a:rPr lang="da-DK" dirty="0" smtClean="0"/>
              <a:t>Ændringer aftales af teamet</a:t>
            </a:r>
          </a:p>
          <a:p>
            <a:r>
              <a:rPr lang="da-DK" dirty="0" smtClean="0"/>
              <a:t>Lærerne har også fokus på egne og kollegers kompetenceudvikling</a:t>
            </a:r>
            <a:endParaRPr lang="da-DK" dirty="0"/>
          </a:p>
          <a:p>
            <a:r>
              <a:rPr lang="da-DK" dirty="0" smtClean="0"/>
              <a:t>Samarbejde på kryds og tværs af teams, hvilket fordrer fælles forståelse af den fælles opgave – på tværs af teams</a:t>
            </a:r>
            <a:endParaRPr lang="da-DK" dirty="0"/>
          </a:p>
        </p:txBody>
      </p:sp>
    </p:spTree>
    <p:extLst>
      <p:ext uri="{BB962C8B-B14F-4D97-AF65-F5344CB8AC3E}">
        <p14:creationId xmlns:p14="http://schemas.microsoft.com/office/powerpoint/2010/main" val="1898002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Dagens program:</a:t>
            </a:r>
            <a:br>
              <a:rPr lang="da-DK" dirty="0" smtClean="0"/>
            </a:br>
            <a:r>
              <a:rPr lang="da-DK" dirty="0" smtClean="0"/>
              <a:t>Fra </a:t>
            </a:r>
            <a:r>
              <a:rPr lang="da-DK" dirty="0"/>
              <a:t>team til professionelt læringsfællesskab</a:t>
            </a:r>
            <a:br>
              <a:rPr lang="da-DK" dirty="0"/>
            </a:b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2</a:t>
            </a:fld>
            <a:endParaRPr lang="da-DK" altLang="da-DK"/>
          </a:p>
        </p:txBody>
      </p:sp>
      <p:sp>
        <p:nvSpPr>
          <p:cNvPr id="4" name="Pladsholder til tekst 3"/>
          <p:cNvSpPr>
            <a:spLocks noGrp="1"/>
          </p:cNvSpPr>
          <p:nvPr>
            <p:ph type="body" sz="quarter" idx="11"/>
          </p:nvPr>
        </p:nvSpPr>
        <p:spPr/>
        <p:txBody>
          <a:bodyPr/>
          <a:lstStyle/>
          <a:p>
            <a:endParaRPr lang="da-DK" dirty="0" smtClean="0"/>
          </a:p>
          <a:p>
            <a:r>
              <a:rPr lang="da-DK" dirty="0" smtClean="0"/>
              <a:t>Det empiriske udgangspunkt</a:t>
            </a:r>
          </a:p>
          <a:p>
            <a:r>
              <a:rPr lang="da-DK" dirty="0" smtClean="0"/>
              <a:t>Ideer om team</a:t>
            </a:r>
          </a:p>
          <a:p>
            <a:r>
              <a:rPr lang="da-DK" dirty="0" smtClean="0"/>
              <a:t>Benspænd</a:t>
            </a:r>
          </a:p>
          <a:p>
            <a:r>
              <a:rPr lang="da-DK" dirty="0" smtClean="0"/>
              <a:t>Forskellige forståelser af samme sag?</a:t>
            </a:r>
          </a:p>
          <a:p>
            <a:endParaRPr lang="da-DK" dirty="0" smtClean="0"/>
          </a:p>
          <a:p>
            <a:r>
              <a:rPr lang="da-DK" dirty="0" smtClean="0"/>
              <a:t>Teams som professionelle læringsfællesskaber?</a:t>
            </a:r>
          </a:p>
          <a:p>
            <a:r>
              <a:rPr lang="da-DK" dirty="0" smtClean="0"/>
              <a:t>Ledelsens rolle</a:t>
            </a:r>
          </a:p>
          <a:p>
            <a:pPr marL="0" indent="0">
              <a:buNone/>
            </a:pPr>
            <a:endParaRPr lang="da-DK" dirty="0"/>
          </a:p>
          <a:p>
            <a:endParaRPr lang="da-DK" dirty="0"/>
          </a:p>
        </p:txBody>
      </p:sp>
    </p:spTree>
    <p:extLst>
      <p:ext uri="{BB962C8B-B14F-4D97-AF65-F5344CB8AC3E}">
        <p14:creationId xmlns:p14="http://schemas.microsoft.com/office/powerpoint/2010/main" val="1960545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Forudsætninger for professionelle læringsfællesskaber</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20</a:t>
            </a:fld>
            <a:endParaRPr lang="da-DK" altLang="da-DK"/>
          </a:p>
        </p:txBody>
      </p:sp>
      <p:sp>
        <p:nvSpPr>
          <p:cNvPr id="4" name="Pladsholder til tekst 3"/>
          <p:cNvSpPr>
            <a:spLocks noGrp="1"/>
          </p:cNvSpPr>
          <p:nvPr>
            <p:ph type="body" sz="quarter" idx="11"/>
          </p:nvPr>
        </p:nvSpPr>
        <p:spPr/>
        <p:txBody>
          <a:bodyPr/>
          <a:lstStyle/>
          <a:p>
            <a:r>
              <a:rPr lang="da-DK" dirty="0" smtClean="0"/>
              <a:t>Skolen skal have en tydelig mission: Hvorfor er vi her?</a:t>
            </a:r>
          </a:p>
          <a:p>
            <a:r>
              <a:rPr lang="da-DK" dirty="0" smtClean="0"/>
              <a:t>Lærerne skal være med på den. Etablering af teams og professionelle læringsfællesskaber skal opleves som meningsfuldt af den enkelte lærer.</a:t>
            </a:r>
          </a:p>
          <a:p>
            <a:r>
              <a:rPr lang="da-DK" dirty="0" smtClean="0"/>
              <a:t>Pålægning af bestemte metoder etc. kan opleves som af-professionalisering</a:t>
            </a:r>
          </a:p>
          <a:p>
            <a:r>
              <a:rPr lang="da-DK" dirty="0" smtClean="0"/>
              <a:t>Åbenhed for at forandre egen undervisningspraksis</a:t>
            </a:r>
          </a:p>
          <a:p>
            <a:r>
              <a:rPr lang="da-DK" dirty="0" smtClean="0"/>
              <a:t>Der skal etableres fælles ‘spilleregler’. Fx. når der åbnes for kollegial refleksion over den enkelte lærers undervisningspraksis.</a:t>
            </a:r>
          </a:p>
          <a:p>
            <a:endParaRPr lang="da-DK" dirty="0" smtClean="0"/>
          </a:p>
          <a:p>
            <a:endParaRPr lang="da-DK" dirty="0" smtClean="0"/>
          </a:p>
          <a:p>
            <a:endParaRPr lang="da-DK" dirty="0"/>
          </a:p>
        </p:txBody>
      </p:sp>
    </p:spTree>
    <p:extLst>
      <p:ext uri="{BB962C8B-B14F-4D97-AF65-F5344CB8AC3E}">
        <p14:creationId xmlns:p14="http://schemas.microsoft.com/office/powerpoint/2010/main" val="3120362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Ledelsens rolle ift. til teams og professionelle læringsfællesskaber</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21</a:t>
            </a:fld>
            <a:endParaRPr lang="da-DK" altLang="da-DK"/>
          </a:p>
        </p:txBody>
      </p:sp>
      <p:sp>
        <p:nvSpPr>
          <p:cNvPr id="4" name="Pladsholder til tekst 3"/>
          <p:cNvSpPr>
            <a:spLocks noGrp="1"/>
          </p:cNvSpPr>
          <p:nvPr>
            <p:ph type="body" sz="quarter" idx="11"/>
          </p:nvPr>
        </p:nvSpPr>
        <p:spPr/>
        <p:txBody>
          <a:bodyPr/>
          <a:lstStyle/>
          <a:p>
            <a:r>
              <a:rPr lang="da-DK" dirty="0" smtClean="0"/>
              <a:t>Drift  &gt;&lt;  pædagogisk ledelse</a:t>
            </a:r>
          </a:p>
          <a:p>
            <a:r>
              <a:rPr lang="da-DK" dirty="0" smtClean="0"/>
              <a:t>Skabe klare rammer for PLF</a:t>
            </a:r>
          </a:p>
          <a:p>
            <a:r>
              <a:rPr lang="da-DK" dirty="0" smtClean="0"/>
              <a:t>Opfølgning på beslutninger</a:t>
            </a:r>
          </a:p>
          <a:p>
            <a:r>
              <a:rPr lang="da-DK" dirty="0" smtClean="0"/>
              <a:t>Formativ evalueringspraksis</a:t>
            </a:r>
          </a:p>
          <a:p>
            <a:r>
              <a:rPr lang="da-DK" dirty="0"/>
              <a:t>Fastholdelse af momentum i processen. Erfaring: Når projektet sluttet, stopper også forandringsprocesserne</a:t>
            </a:r>
          </a:p>
          <a:p>
            <a:r>
              <a:rPr lang="da-DK" dirty="0" smtClean="0"/>
              <a:t>Skabe  professionel tillid i organisationen</a:t>
            </a:r>
          </a:p>
          <a:p>
            <a:endParaRPr lang="da-DK" dirty="0" smtClean="0"/>
          </a:p>
          <a:p>
            <a:r>
              <a:rPr lang="da-DK" dirty="0" smtClean="0"/>
              <a:t>Prioritering af tid og ressourcer, der tilgodeser PLF</a:t>
            </a:r>
          </a:p>
          <a:p>
            <a:endParaRPr lang="da-DK" dirty="0"/>
          </a:p>
        </p:txBody>
      </p:sp>
    </p:spTree>
    <p:extLst>
      <p:ext uri="{BB962C8B-B14F-4D97-AF65-F5344CB8AC3E}">
        <p14:creationId xmlns:p14="http://schemas.microsoft.com/office/powerpoint/2010/main" val="3148077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Opsamlende</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22</a:t>
            </a:fld>
            <a:endParaRPr lang="da-DK" altLang="da-DK"/>
          </a:p>
        </p:txBody>
      </p:sp>
      <p:sp>
        <p:nvSpPr>
          <p:cNvPr id="4" name="Pladsholder til tekst 3"/>
          <p:cNvSpPr>
            <a:spLocks noGrp="1"/>
          </p:cNvSpPr>
          <p:nvPr>
            <p:ph type="body" sz="quarter" idx="11"/>
          </p:nvPr>
        </p:nvSpPr>
        <p:spPr/>
        <p:txBody>
          <a:bodyPr/>
          <a:lstStyle/>
          <a:p>
            <a:endParaRPr lang="da-DK" dirty="0" smtClean="0"/>
          </a:p>
          <a:p>
            <a:r>
              <a:rPr lang="da-DK" dirty="0" smtClean="0"/>
              <a:t>International forskning viser, at velfungerende professionelle læringsfællesskaber har en positiv betydning for elevernes læring</a:t>
            </a:r>
          </a:p>
          <a:p>
            <a:endParaRPr lang="da-DK" dirty="0"/>
          </a:p>
          <a:p>
            <a:r>
              <a:rPr lang="da-DK" dirty="0" smtClean="0"/>
              <a:t>Erfaringer fra skoler, der har prøvet, viser, at det kan være rigtigt. Men at det er meget tids- </a:t>
            </a:r>
            <a:r>
              <a:rPr lang="da-DK" smtClean="0"/>
              <a:t>og ressourcekrævende</a:t>
            </a:r>
            <a:r>
              <a:rPr lang="da-DK" dirty="0" smtClean="0"/>
              <a:t>, og at arbejdet skal koordineres med andre initiativer og praksisser </a:t>
            </a:r>
            <a:r>
              <a:rPr lang="da-DK" smtClean="0"/>
              <a:t>på skolen…</a:t>
            </a:r>
            <a:endParaRPr lang="da-DK" dirty="0"/>
          </a:p>
        </p:txBody>
      </p:sp>
    </p:spTree>
    <p:extLst>
      <p:ext uri="{BB962C8B-B14F-4D97-AF65-F5344CB8AC3E}">
        <p14:creationId xmlns:p14="http://schemas.microsoft.com/office/powerpoint/2010/main" val="2196545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Til overvejelse</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23</a:t>
            </a:fld>
            <a:endParaRPr lang="da-DK" altLang="da-DK"/>
          </a:p>
        </p:txBody>
      </p:sp>
      <p:sp>
        <p:nvSpPr>
          <p:cNvPr id="4" name="Pladsholder til tekst 3"/>
          <p:cNvSpPr>
            <a:spLocks noGrp="1"/>
          </p:cNvSpPr>
          <p:nvPr>
            <p:ph type="body" sz="quarter" idx="11"/>
          </p:nvPr>
        </p:nvSpPr>
        <p:spPr/>
        <p:txBody>
          <a:bodyPr/>
          <a:lstStyle/>
          <a:p>
            <a:endParaRPr lang="da-DK" dirty="0" smtClean="0"/>
          </a:p>
          <a:p>
            <a:r>
              <a:rPr lang="da-DK" dirty="0" smtClean="0"/>
              <a:t>Professionelt læringsfællesskab – en mulighed på min arbejdsplads?</a:t>
            </a:r>
          </a:p>
          <a:p>
            <a:endParaRPr lang="da-DK" dirty="0"/>
          </a:p>
          <a:p>
            <a:r>
              <a:rPr lang="da-DK" dirty="0" smtClean="0"/>
              <a:t>Hvilke gevinster kunne der være ved at arbejde i et professionelt læringsfællesskab?</a:t>
            </a:r>
          </a:p>
          <a:p>
            <a:endParaRPr lang="da-DK" dirty="0"/>
          </a:p>
          <a:p>
            <a:r>
              <a:rPr lang="da-DK" dirty="0" smtClean="0"/>
              <a:t>Hvad skal der til, for at det kan etableres?</a:t>
            </a:r>
            <a:endParaRPr lang="da-DK" dirty="0"/>
          </a:p>
        </p:txBody>
      </p:sp>
    </p:spTree>
    <p:extLst>
      <p:ext uri="{BB962C8B-B14F-4D97-AF65-F5344CB8AC3E}">
        <p14:creationId xmlns:p14="http://schemas.microsoft.com/office/powerpoint/2010/main" val="180773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2 empiriske undersøgelser + Udviklingsprojekt:</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3</a:t>
            </a:fld>
            <a:endParaRPr lang="da-DK" altLang="da-DK"/>
          </a:p>
        </p:txBody>
      </p:sp>
      <p:sp>
        <p:nvSpPr>
          <p:cNvPr id="4" name="Pladsholder til tekst 3"/>
          <p:cNvSpPr>
            <a:spLocks noGrp="1"/>
          </p:cNvSpPr>
          <p:nvPr>
            <p:ph type="body" sz="quarter" idx="11"/>
          </p:nvPr>
        </p:nvSpPr>
        <p:spPr/>
        <p:txBody>
          <a:bodyPr/>
          <a:lstStyle/>
          <a:p>
            <a:pPr marL="457200" indent="-457200">
              <a:buFont typeface="+mj-lt"/>
              <a:buAutoNum type="arabicPeriod"/>
            </a:pPr>
            <a:r>
              <a:rPr lang="da-DK" dirty="0" smtClean="0"/>
              <a:t>Om teamsamarbejde på en erhvervsskole (</a:t>
            </a:r>
            <a:r>
              <a:rPr lang="da-DK" dirty="0"/>
              <a:t>tømrerlærere + </a:t>
            </a:r>
            <a:r>
              <a:rPr lang="da-DK" dirty="0" smtClean="0"/>
              <a:t>uddannelsesleder)</a:t>
            </a:r>
          </a:p>
          <a:p>
            <a:pPr marL="457200" indent="-457200">
              <a:buFont typeface="+mj-lt"/>
              <a:buAutoNum type="arabicPeriod"/>
            </a:pPr>
            <a:r>
              <a:rPr lang="da-DK" dirty="0" smtClean="0"/>
              <a:t>Om samarbejde mellem fag- og grundfagslærere (smede-, auto- og grundfagslærere, uddannelsesledere</a:t>
            </a:r>
          </a:p>
          <a:p>
            <a:pPr marL="457200" indent="-457200">
              <a:buFont typeface="+mj-lt"/>
              <a:buAutoNum type="arabicPeriod"/>
            </a:pPr>
            <a:r>
              <a:rPr lang="da-DK" dirty="0" smtClean="0"/>
              <a:t>Projekt om kulturforandring gennem </a:t>
            </a:r>
            <a:r>
              <a:rPr lang="da-DK" dirty="0" err="1" smtClean="0"/>
              <a:t>samskabelse</a:t>
            </a:r>
            <a:r>
              <a:rPr lang="da-DK" dirty="0" smtClean="0"/>
              <a:t> af ny praksis</a:t>
            </a:r>
          </a:p>
          <a:p>
            <a:pPr marL="0" indent="0">
              <a:buNone/>
            </a:pPr>
            <a:r>
              <a:rPr lang="da-DK" b="1" dirty="0" smtClean="0"/>
              <a:t>Metoder og teori</a:t>
            </a:r>
            <a:endParaRPr lang="da-DK" b="1" dirty="0"/>
          </a:p>
          <a:p>
            <a:r>
              <a:rPr lang="da-DK" dirty="0" smtClean="0"/>
              <a:t>Interviews og observationer</a:t>
            </a:r>
          </a:p>
          <a:p>
            <a:r>
              <a:rPr lang="da-DK" dirty="0" smtClean="0"/>
              <a:t>Praktikteoretisk </a:t>
            </a:r>
            <a:r>
              <a:rPr lang="da-DK" dirty="0"/>
              <a:t>analyse </a:t>
            </a:r>
            <a:r>
              <a:rPr lang="da-DK" dirty="0" smtClean="0"/>
              <a:t>– Bourdieu</a:t>
            </a:r>
          </a:p>
          <a:p>
            <a:r>
              <a:rPr lang="da-DK" dirty="0" smtClean="0"/>
              <a:t>Uddannelseseksperimenter</a:t>
            </a:r>
          </a:p>
          <a:p>
            <a:endParaRPr lang="da-DK" dirty="0"/>
          </a:p>
          <a:p>
            <a:endParaRPr lang="da-DK" dirty="0"/>
          </a:p>
        </p:txBody>
      </p:sp>
    </p:spTree>
    <p:extLst>
      <p:ext uri="{BB962C8B-B14F-4D97-AF65-F5344CB8AC3E}">
        <p14:creationId xmlns:p14="http://schemas.microsoft.com/office/powerpoint/2010/main" val="4094171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Ideer om teams</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4</a:t>
            </a:fld>
            <a:endParaRPr lang="da-DK" altLang="da-DK"/>
          </a:p>
        </p:txBody>
      </p:sp>
      <p:sp>
        <p:nvSpPr>
          <p:cNvPr id="4" name="Pladsholder til tekst 3"/>
          <p:cNvSpPr>
            <a:spLocks noGrp="1"/>
          </p:cNvSpPr>
          <p:nvPr>
            <p:ph type="body" sz="quarter" idx="11"/>
          </p:nvPr>
        </p:nvSpPr>
        <p:spPr>
          <a:xfrm>
            <a:off x="107504" y="1628801"/>
            <a:ext cx="8928992" cy="4680520"/>
          </a:xfrm>
        </p:spPr>
        <p:txBody>
          <a:bodyPr/>
          <a:lstStyle/>
          <a:p>
            <a:r>
              <a:rPr lang="da-DK" dirty="0" smtClean="0"/>
              <a:t>Det </a:t>
            </a:r>
            <a:r>
              <a:rPr lang="da-DK" dirty="0"/>
              <a:t>fælles engagement om bestemte opgaver</a:t>
            </a:r>
          </a:p>
          <a:p>
            <a:r>
              <a:rPr lang="da-DK" dirty="0"/>
              <a:t>Team </a:t>
            </a:r>
            <a:r>
              <a:rPr lang="da-DK" dirty="0" err="1"/>
              <a:t>player</a:t>
            </a:r>
            <a:r>
              <a:rPr lang="da-DK" dirty="0"/>
              <a:t> &gt;&lt; individualist</a:t>
            </a:r>
          </a:p>
          <a:p>
            <a:r>
              <a:rPr lang="da-DK" dirty="0"/>
              <a:t>Beskyttelse mod individualiseret og belastende arbejdsforhold, Taylorisme</a:t>
            </a:r>
          </a:p>
          <a:p>
            <a:r>
              <a:rPr lang="da-DK" dirty="0"/>
              <a:t>Produktionsfremmende foranstaltning</a:t>
            </a:r>
          </a:p>
          <a:p>
            <a:r>
              <a:rPr lang="da-DK" dirty="0"/>
              <a:t>Den lærende organisation (70’erne)</a:t>
            </a:r>
          </a:p>
          <a:p>
            <a:r>
              <a:rPr lang="da-DK" dirty="0"/>
              <a:t>Lean/Toyota-isme (integration i virksomhed og robusthed i produktion)</a:t>
            </a:r>
          </a:p>
          <a:p>
            <a:r>
              <a:rPr lang="da-DK" dirty="0" err="1"/>
              <a:t>Stryringsredskab</a:t>
            </a:r>
            <a:endParaRPr lang="da-DK" dirty="0"/>
          </a:p>
          <a:p>
            <a:r>
              <a:rPr lang="da-DK" dirty="0"/>
              <a:t>Selvledelse og </a:t>
            </a:r>
            <a:r>
              <a:rPr lang="da-DK" dirty="0" smtClean="0"/>
              <a:t>standardisering</a:t>
            </a:r>
            <a:endParaRPr lang="da-DK" dirty="0"/>
          </a:p>
        </p:txBody>
      </p:sp>
    </p:spTree>
    <p:extLst>
      <p:ext uri="{BB962C8B-B14F-4D97-AF65-F5344CB8AC3E}">
        <p14:creationId xmlns:p14="http://schemas.microsoft.com/office/powerpoint/2010/main" val="346648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Resultater I </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5</a:t>
            </a:fld>
            <a:endParaRPr lang="da-DK" altLang="da-DK"/>
          </a:p>
        </p:txBody>
      </p:sp>
      <p:sp>
        <p:nvSpPr>
          <p:cNvPr id="4" name="Pladsholder til tekst 3"/>
          <p:cNvSpPr>
            <a:spLocks noGrp="1"/>
          </p:cNvSpPr>
          <p:nvPr>
            <p:ph type="body" sz="quarter" idx="11"/>
          </p:nvPr>
        </p:nvSpPr>
        <p:spPr/>
        <p:txBody>
          <a:bodyPr/>
          <a:lstStyle/>
          <a:p>
            <a:endParaRPr lang="da-DK" dirty="0" smtClean="0"/>
          </a:p>
          <a:p>
            <a:r>
              <a:rPr lang="da-DK" dirty="0" smtClean="0"/>
              <a:t>Teamarbejde </a:t>
            </a:r>
            <a:r>
              <a:rPr lang="da-DK" dirty="0"/>
              <a:t>skaber ikke nødvendigvis en synergieffekt.</a:t>
            </a:r>
          </a:p>
          <a:p>
            <a:r>
              <a:rPr lang="da-DK" dirty="0" smtClean="0"/>
              <a:t>2+2 </a:t>
            </a:r>
            <a:r>
              <a:rPr lang="da-DK" dirty="0"/>
              <a:t>bliver ikke nødvendigvis 4</a:t>
            </a:r>
          </a:p>
          <a:p>
            <a:r>
              <a:rPr lang="da-DK" dirty="0" smtClean="0"/>
              <a:t>2+2 </a:t>
            </a:r>
            <a:r>
              <a:rPr lang="da-DK" dirty="0"/>
              <a:t>kan blive </a:t>
            </a:r>
            <a:r>
              <a:rPr lang="da-DK" dirty="0" smtClean="0"/>
              <a:t>3</a:t>
            </a:r>
          </a:p>
          <a:p>
            <a:r>
              <a:rPr lang="da-DK" dirty="0" smtClean="0"/>
              <a:t>Teamarbejde </a:t>
            </a:r>
            <a:r>
              <a:rPr lang="da-DK" dirty="0"/>
              <a:t>kan være modsætningsfyldt.</a:t>
            </a:r>
          </a:p>
          <a:p>
            <a:r>
              <a:rPr lang="da-DK" dirty="0" smtClean="0"/>
              <a:t>Det </a:t>
            </a:r>
            <a:r>
              <a:rPr lang="da-DK" dirty="0"/>
              <a:t>kan være dejligt og inspirerende at løfte i flok</a:t>
            </a:r>
          </a:p>
          <a:p>
            <a:r>
              <a:rPr lang="da-DK" dirty="0" smtClean="0"/>
              <a:t>Det </a:t>
            </a:r>
            <a:r>
              <a:rPr lang="da-DK" dirty="0"/>
              <a:t>kan ske, at nogle udelukkes fra det spændende arbejde</a:t>
            </a:r>
          </a:p>
          <a:p>
            <a:endParaRPr lang="da-DK" dirty="0"/>
          </a:p>
        </p:txBody>
      </p:sp>
    </p:spTree>
    <p:extLst>
      <p:ext uri="{BB962C8B-B14F-4D97-AF65-F5344CB8AC3E}">
        <p14:creationId xmlns:p14="http://schemas.microsoft.com/office/powerpoint/2010/main" val="3058551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Resultater II</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6</a:t>
            </a:fld>
            <a:endParaRPr lang="da-DK" altLang="da-DK"/>
          </a:p>
        </p:txBody>
      </p:sp>
      <p:sp>
        <p:nvSpPr>
          <p:cNvPr id="4" name="Pladsholder til tekst 3"/>
          <p:cNvSpPr>
            <a:spLocks noGrp="1"/>
          </p:cNvSpPr>
          <p:nvPr>
            <p:ph type="body" sz="quarter" idx="11"/>
          </p:nvPr>
        </p:nvSpPr>
        <p:spPr/>
        <p:txBody>
          <a:bodyPr/>
          <a:lstStyle/>
          <a:p>
            <a:endParaRPr lang="da-DK" dirty="0"/>
          </a:p>
          <a:p>
            <a:r>
              <a:rPr lang="da-DK" dirty="0"/>
              <a:t>Teamarbejde kan fremme konflikter mellem deltagerne, hvis der er for mange uklarheder om arbejdsopgaven og hvis deadlines er for </a:t>
            </a:r>
            <a:r>
              <a:rPr lang="da-DK" dirty="0" smtClean="0"/>
              <a:t>stramme</a:t>
            </a:r>
            <a:endParaRPr lang="da-DK" dirty="0"/>
          </a:p>
          <a:p>
            <a:endParaRPr lang="da-DK" dirty="0"/>
          </a:p>
          <a:p>
            <a:r>
              <a:rPr lang="da-DK" dirty="0"/>
              <a:t>Etablering af teamarbejde tager tid.</a:t>
            </a:r>
          </a:p>
          <a:p>
            <a:endParaRPr lang="da-DK" dirty="0"/>
          </a:p>
          <a:p>
            <a:r>
              <a:rPr lang="da-DK" dirty="0"/>
              <a:t>Der kommer ikke nødvendigvis resultater med det </a:t>
            </a:r>
            <a:r>
              <a:rPr lang="da-DK" dirty="0" smtClean="0"/>
              <a:t>samme</a:t>
            </a:r>
            <a:endParaRPr lang="da-DK" dirty="0"/>
          </a:p>
        </p:txBody>
      </p:sp>
    </p:spTree>
    <p:extLst>
      <p:ext uri="{BB962C8B-B14F-4D97-AF65-F5344CB8AC3E}">
        <p14:creationId xmlns:p14="http://schemas.microsoft.com/office/powerpoint/2010/main" val="2459109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Resultater III</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7</a:t>
            </a:fld>
            <a:endParaRPr lang="da-DK" altLang="da-DK"/>
          </a:p>
        </p:txBody>
      </p:sp>
      <p:sp>
        <p:nvSpPr>
          <p:cNvPr id="4" name="Pladsholder til tekst 3"/>
          <p:cNvSpPr>
            <a:spLocks noGrp="1"/>
          </p:cNvSpPr>
          <p:nvPr>
            <p:ph type="body" sz="quarter" idx="11"/>
          </p:nvPr>
        </p:nvSpPr>
        <p:spPr/>
        <p:txBody>
          <a:bodyPr/>
          <a:lstStyle/>
          <a:p>
            <a:endParaRPr lang="da-DK" dirty="0"/>
          </a:p>
          <a:p>
            <a:r>
              <a:rPr lang="da-DK" dirty="0"/>
              <a:t>Teamarbejde kan karakteriseres ved </a:t>
            </a:r>
            <a:r>
              <a:rPr lang="da-DK" b="1" dirty="0"/>
              <a:t>koordination</a:t>
            </a:r>
            <a:r>
              <a:rPr lang="da-DK" dirty="0"/>
              <a:t> – arbejdsopgaverne stykkes sammen, men laves individuelt.</a:t>
            </a:r>
          </a:p>
          <a:p>
            <a:endParaRPr lang="da-DK" dirty="0"/>
          </a:p>
          <a:p>
            <a:r>
              <a:rPr lang="da-DK" dirty="0"/>
              <a:t>Teamarbejde kan karakteriseres ved </a:t>
            </a:r>
            <a:r>
              <a:rPr lang="da-DK" b="1" dirty="0"/>
              <a:t>kollaboration</a:t>
            </a:r>
            <a:r>
              <a:rPr lang="da-DK" dirty="0"/>
              <a:t> – man arbejder fælles på at finde løsninger på opgaverne og udfordrer derved forskellige fagligheder og færdigheder. Og der skabes (måske) et nyt unikt </a:t>
            </a:r>
            <a:r>
              <a:rPr lang="da-DK" dirty="0" smtClean="0"/>
              <a:t>resultat</a:t>
            </a:r>
            <a:endParaRPr lang="da-DK" dirty="0"/>
          </a:p>
        </p:txBody>
      </p:sp>
    </p:spTree>
    <p:extLst>
      <p:ext uri="{BB962C8B-B14F-4D97-AF65-F5344CB8AC3E}">
        <p14:creationId xmlns:p14="http://schemas.microsoft.com/office/powerpoint/2010/main" val="2711937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Resultater IV</a:t>
            </a:r>
            <a:endParaRPr lang="da-DK" dirty="0"/>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8</a:t>
            </a:fld>
            <a:endParaRPr lang="da-DK" altLang="da-DK"/>
          </a:p>
        </p:txBody>
      </p:sp>
      <p:sp>
        <p:nvSpPr>
          <p:cNvPr id="4" name="Pladsholder til tekst 3"/>
          <p:cNvSpPr>
            <a:spLocks noGrp="1"/>
          </p:cNvSpPr>
          <p:nvPr>
            <p:ph type="body" sz="quarter" idx="11"/>
          </p:nvPr>
        </p:nvSpPr>
        <p:spPr/>
        <p:txBody>
          <a:bodyPr/>
          <a:lstStyle/>
          <a:p>
            <a:r>
              <a:rPr lang="da-DK" dirty="0"/>
              <a:t>Teamarbejde opstår ikke bare af sig selv, fordi man sætter forskellige fagligheder </a:t>
            </a:r>
            <a:r>
              <a:rPr lang="da-DK" dirty="0" smtClean="0"/>
              <a:t>sammen</a:t>
            </a:r>
            <a:endParaRPr lang="da-DK" dirty="0"/>
          </a:p>
          <a:p>
            <a:endParaRPr lang="da-DK" dirty="0"/>
          </a:p>
          <a:p>
            <a:r>
              <a:rPr lang="da-DK" dirty="0"/>
              <a:t>Ofte vil der være et (u)udtalt hierarki mellem </a:t>
            </a:r>
            <a:r>
              <a:rPr lang="da-DK" dirty="0" smtClean="0"/>
              <a:t>fagligheder</a:t>
            </a:r>
            <a:endParaRPr lang="da-DK" dirty="0"/>
          </a:p>
          <a:p>
            <a:endParaRPr lang="da-DK" dirty="0"/>
          </a:p>
          <a:p>
            <a:r>
              <a:rPr lang="da-DK" dirty="0"/>
              <a:t>Ofte taler de ikke samme sprog eller har samme relation til den fælles opgave</a:t>
            </a:r>
          </a:p>
          <a:p>
            <a:endParaRPr lang="da-DK" dirty="0"/>
          </a:p>
        </p:txBody>
      </p:sp>
    </p:spTree>
    <p:extLst>
      <p:ext uri="{BB962C8B-B14F-4D97-AF65-F5344CB8AC3E}">
        <p14:creationId xmlns:p14="http://schemas.microsoft.com/office/powerpoint/2010/main" val="2297689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lgn="ctr">
              <a:buNone/>
            </a:pPr>
            <a:r>
              <a:rPr lang="da-DK" dirty="0"/>
              <a:t>Hvad driver forestillingen om at være lærer på den ‘rigtige’ måde?</a:t>
            </a:r>
          </a:p>
        </p:txBody>
      </p:sp>
      <p:sp>
        <p:nvSpPr>
          <p:cNvPr id="3" name="Pladsholder til slidenummer 2"/>
          <p:cNvSpPr>
            <a:spLocks noGrp="1"/>
          </p:cNvSpPr>
          <p:nvPr>
            <p:ph type="sldNum" sz="quarter" idx="10"/>
          </p:nvPr>
        </p:nvSpPr>
        <p:spPr/>
        <p:txBody>
          <a:bodyPr/>
          <a:lstStyle/>
          <a:p>
            <a:fld id="{33E19AF9-0D16-4EB8-9DB4-759EB1ED82E7}" type="slidenum">
              <a:rPr lang="da-DK" altLang="da-DK" sz="800" smtClean="0"/>
              <a:t>9</a:t>
            </a:fld>
            <a:endParaRPr lang="da-DK" altLang="da-DK"/>
          </a:p>
        </p:txBody>
      </p:sp>
      <p:sp>
        <p:nvSpPr>
          <p:cNvPr id="4" name="Pladsholder til tekst 3"/>
          <p:cNvSpPr>
            <a:spLocks noGrp="1"/>
          </p:cNvSpPr>
          <p:nvPr>
            <p:ph type="body" sz="quarter" idx="11"/>
          </p:nvPr>
        </p:nvSpPr>
        <p:spPr/>
        <p:txBody>
          <a:bodyPr/>
          <a:lstStyle/>
          <a:p>
            <a:endParaRPr lang="da-DK" dirty="0" smtClean="0"/>
          </a:p>
          <a:p>
            <a:endParaRPr lang="da-DK" dirty="0"/>
          </a:p>
          <a:p>
            <a:r>
              <a:rPr lang="da-DK" dirty="0" smtClean="0"/>
              <a:t>Habitus</a:t>
            </a:r>
          </a:p>
          <a:p>
            <a:r>
              <a:rPr lang="da-DK" dirty="0" smtClean="0"/>
              <a:t>Praktisk sans</a:t>
            </a:r>
          </a:p>
          <a:p>
            <a:r>
              <a:rPr lang="da-DK" dirty="0" smtClean="0"/>
              <a:t>Erfaring</a:t>
            </a:r>
          </a:p>
          <a:p>
            <a:r>
              <a:rPr lang="da-DK" dirty="0" smtClean="0"/>
              <a:t>Vaner</a:t>
            </a:r>
          </a:p>
          <a:p>
            <a:r>
              <a:rPr lang="da-DK" dirty="0" smtClean="0"/>
              <a:t>Viden</a:t>
            </a:r>
          </a:p>
          <a:p>
            <a:pPr marL="0" indent="0">
              <a:buNone/>
            </a:pPr>
            <a:endParaRPr lang="da-DK" dirty="0" smtClean="0"/>
          </a:p>
        </p:txBody>
      </p:sp>
    </p:spTree>
    <p:extLst>
      <p:ext uri="{BB962C8B-B14F-4D97-AF65-F5344CB8AC3E}">
        <p14:creationId xmlns:p14="http://schemas.microsoft.com/office/powerpoint/2010/main" val="1121741453"/>
      </p:ext>
    </p:extLst>
  </p:cSld>
  <p:clrMapOvr>
    <a:masterClrMapping/>
  </p:clrMapOvr>
</p:sld>
</file>

<file path=ppt/theme/theme1.xml><?xml version="1.0" encoding="utf-8"?>
<a:theme xmlns:a="http://schemas.openxmlformats.org/drawingml/2006/main" name="VIVE powerpoint skabelon">
  <a:themeElements>
    <a:clrScheme name="VIVE farver">
      <a:dk1>
        <a:srgbClr val="666666"/>
      </a:dk1>
      <a:lt1>
        <a:srgbClr val="FFFFFF"/>
      </a:lt1>
      <a:dk2>
        <a:srgbClr val="F94B3A"/>
      </a:dk2>
      <a:lt2>
        <a:srgbClr val="F1F1F1"/>
      </a:lt2>
      <a:accent1>
        <a:srgbClr val="F94B3A"/>
      </a:accent1>
      <a:accent2>
        <a:srgbClr val="00AEB9"/>
      </a:accent2>
      <a:accent3>
        <a:srgbClr val="0076CE"/>
      </a:accent3>
      <a:accent4>
        <a:srgbClr val="C1D4E3"/>
      </a:accent4>
      <a:accent5>
        <a:srgbClr val="0A5E60"/>
      </a:accent5>
      <a:accent6>
        <a:srgbClr val="BADDE1"/>
      </a:accent6>
      <a:hlink>
        <a:srgbClr val="0076CE"/>
      </a:hlink>
      <a:folHlink>
        <a:srgbClr val="F94B3A"/>
      </a:folHlink>
    </a:clrScheme>
    <a:fontScheme name="Klassisk kontor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altLang="da-DK"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altLang="da-DK"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ank Presentation 1">
        <a:dk1>
          <a:srgbClr val="666666"/>
        </a:dk1>
        <a:lt1>
          <a:srgbClr val="FFFFFF"/>
        </a:lt1>
        <a:dk2>
          <a:srgbClr val="FF3300"/>
        </a:dk2>
        <a:lt2>
          <a:srgbClr val="999999"/>
        </a:lt2>
        <a:accent1>
          <a:srgbClr val="FF3300"/>
        </a:accent1>
        <a:accent2>
          <a:srgbClr val="A9A9AA"/>
        </a:accent2>
        <a:accent3>
          <a:srgbClr val="FFFFFF"/>
        </a:accent3>
        <a:accent4>
          <a:srgbClr val="565656"/>
        </a:accent4>
        <a:accent5>
          <a:srgbClr val="FFADAA"/>
        </a:accent5>
        <a:accent6>
          <a:srgbClr val="99999A"/>
        </a:accent6>
        <a:hlink>
          <a:srgbClr val="666666"/>
        </a:hlink>
        <a:folHlink>
          <a:srgbClr val="73973D"/>
        </a:folHlink>
      </a:clrScheme>
      <a:clrMap bg1="lt1" tx1="dk1" bg2="lt2" tx2="dk2" accent1="accent1" accent2="accent2" accent3="accent3" accent4="accent4" accent5="accent5" accent6="accent6" hlink="hlink" folHlink="folHlink"/>
    </a:extraClrScheme>
    <a:extraClrScheme>
      <a:clrScheme name="Blank Presentation 2">
        <a:dk1>
          <a:srgbClr val="666666"/>
        </a:dk1>
        <a:lt1>
          <a:srgbClr val="FFFFFF"/>
        </a:lt1>
        <a:dk2>
          <a:srgbClr val="0099FF"/>
        </a:dk2>
        <a:lt2>
          <a:srgbClr val="999999"/>
        </a:lt2>
        <a:accent1>
          <a:srgbClr val="0099FF"/>
        </a:accent1>
        <a:accent2>
          <a:srgbClr val="A9A9AA"/>
        </a:accent2>
        <a:accent3>
          <a:srgbClr val="FFFFFF"/>
        </a:accent3>
        <a:accent4>
          <a:srgbClr val="565656"/>
        </a:accent4>
        <a:accent5>
          <a:srgbClr val="AACAFF"/>
        </a:accent5>
        <a:accent6>
          <a:srgbClr val="99999A"/>
        </a:accent6>
        <a:hlink>
          <a:srgbClr val="666666"/>
        </a:hlink>
        <a:folHlink>
          <a:srgbClr val="FF3300"/>
        </a:folHlink>
      </a:clrScheme>
      <a:clrMap bg1="lt1" tx1="dk1" bg2="lt2" tx2="dk2" accent1="accent1" accent2="accent2" accent3="accent3" accent4="accent4" accent5="accent5" accent6="accent6" hlink="hlink" folHlink="folHlink"/>
    </a:extraClrScheme>
    <a:extraClrScheme>
      <a:clrScheme name="Blank Presentation 3">
        <a:dk1>
          <a:srgbClr val="666666"/>
        </a:dk1>
        <a:lt1>
          <a:srgbClr val="FFFFFF"/>
        </a:lt1>
        <a:dk2>
          <a:srgbClr val="73973D"/>
        </a:dk2>
        <a:lt2>
          <a:srgbClr val="999999"/>
        </a:lt2>
        <a:accent1>
          <a:srgbClr val="73973D"/>
        </a:accent1>
        <a:accent2>
          <a:srgbClr val="A9A9AA"/>
        </a:accent2>
        <a:accent3>
          <a:srgbClr val="FFFFFF"/>
        </a:accent3>
        <a:accent4>
          <a:srgbClr val="565656"/>
        </a:accent4>
        <a:accent5>
          <a:srgbClr val="BCC9AF"/>
        </a:accent5>
        <a:accent6>
          <a:srgbClr val="99999A"/>
        </a:accent6>
        <a:hlink>
          <a:srgbClr val="666666"/>
        </a:hlink>
        <a:folHlink>
          <a:srgbClr val="FF33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VIVE præsentation" id="{759B1077-5858-4B22-A3F3-9AAD170C06A9}" vid="{C62F59A3-FDC9-4DF4-BC0B-301AB80E559E}"/>
    </a:ext>
  </a:extLst>
</a:theme>
</file>

<file path=ppt/theme/theme2.xml><?xml version="1.0" encoding="utf-8"?>
<a:theme xmlns:a="http://schemas.openxmlformats.org/drawingml/2006/main" name="Kontortema">
  <a:themeElements>
    <a:clrScheme name="VIVE farver">
      <a:dk1>
        <a:srgbClr val="666666"/>
      </a:dk1>
      <a:lt1>
        <a:srgbClr val="FFFFFF"/>
      </a:lt1>
      <a:dk2>
        <a:srgbClr val="F94B3A"/>
      </a:dk2>
      <a:lt2>
        <a:srgbClr val="F1F1F1"/>
      </a:lt2>
      <a:accent1>
        <a:srgbClr val="F94B3A"/>
      </a:accent1>
      <a:accent2>
        <a:srgbClr val="00AEB9"/>
      </a:accent2>
      <a:accent3>
        <a:srgbClr val="0076CE"/>
      </a:accent3>
      <a:accent4>
        <a:srgbClr val="C1D4E3"/>
      </a:accent4>
      <a:accent5>
        <a:srgbClr val="0A5E60"/>
      </a:accent5>
      <a:accent6>
        <a:srgbClr val="BADDE1"/>
      </a:accent6>
      <a:hlink>
        <a:srgbClr val="0076CE"/>
      </a:hlink>
      <a:folHlink>
        <a:srgbClr val="F94B3A"/>
      </a:folHlink>
    </a:clrScheme>
    <a:fontScheme name="Klassisk kontor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VIVE farver">
      <a:dk1>
        <a:srgbClr val="666666"/>
      </a:dk1>
      <a:lt1>
        <a:srgbClr val="FFFFFF"/>
      </a:lt1>
      <a:dk2>
        <a:srgbClr val="F94B3A"/>
      </a:dk2>
      <a:lt2>
        <a:srgbClr val="F1F1F1"/>
      </a:lt2>
      <a:accent1>
        <a:srgbClr val="F94B3A"/>
      </a:accent1>
      <a:accent2>
        <a:srgbClr val="00AEB9"/>
      </a:accent2>
      <a:accent3>
        <a:srgbClr val="0076CE"/>
      </a:accent3>
      <a:accent4>
        <a:srgbClr val="C1D4E3"/>
      </a:accent4>
      <a:accent5>
        <a:srgbClr val="0A5E60"/>
      </a:accent5>
      <a:accent6>
        <a:srgbClr val="BADDE1"/>
      </a:accent6>
      <a:hlink>
        <a:srgbClr val="0076CE"/>
      </a:hlink>
      <a:folHlink>
        <a:srgbClr val="F94B3A"/>
      </a:folHlink>
    </a:clrScheme>
    <a:fontScheme name="Klassisk kontor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VIVE præsentation</Template>
  <TotalTime>333</TotalTime>
  <Words>1389</Words>
  <Application>Microsoft Office PowerPoint</Application>
  <PresentationFormat>Skærmshow (4:3)</PresentationFormat>
  <Paragraphs>171</Paragraphs>
  <Slides>23</Slides>
  <Notes>0</Notes>
  <HiddenSlides>0</HiddenSlides>
  <MMClips>0</MMClips>
  <ScaleCrop>false</ScaleCrop>
  <HeadingPairs>
    <vt:vector size="4" baseType="variant">
      <vt:variant>
        <vt:lpstr>Tema</vt:lpstr>
      </vt:variant>
      <vt:variant>
        <vt:i4>1</vt:i4>
      </vt:variant>
      <vt:variant>
        <vt:lpstr>Diastitler</vt:lpstr>
      </vt:variant>
      <vt:variant>
        <vt:i4>23</vt:i4>
      </vt:variant>
    </vt:vector>
  </HeadingPairs>
  <TitlesOfParts>
    <vt:vector size="24" baseType="lpstr">
      <vt:lpstr>VIVE powerpoint skabelon</vt:lpstr>
      <vt:lpstr>Peter Koudahl</vt:lpstr>
      <vt:lpstr>Dagens program: Fra team til professionelt læringsfællesskab </vt:lpstr>
      <vt:lpstr>2 empiriske undersøgelser + Udviklingsprojekt:</vt:lpstr>
      <vt:lpstr>Ideer om teams</vt:lpstr>
      <vt:lpstr>Resultater I </vt:lpstr>
      <vt:lpstr>Resultater II</vt:lpstr>
      <vt:lpstr>Resultater III</vt:lpstr>
      <vt:lpstr>Resultater IV</vt:lpstr>
      <vt:lpstr>Hvad driver forestillingen om at være lærer på den ‘rigtige’ måde?</vt:lpstr>
      <vt:lpstr>Hvordan er man lærer – på den ‘rigtige’ måde? Faglærer</vt:lpstr>
      <vt:lpstr>Hvordan er man lærer – på den ‘rigtige’ måde? Faglærere</vt:lpstr>
      <vt:lpstr>Hvordan er man lærer – på den ‘rigtige’ måde? Grundfagslærer:</vt:lpstr>
      <vt:lpstr>Forskellig position – forskellig forståelse af det samme?</vt:lpstr>
      <vt:lpstr>En overvejelse:  Er nedenstående rigtigt? Og hvad betyder det for samarbejdet i teams?</vt:lpstr>
      <vt:lpstr>PowerPoint-præsentation</vt:lpstr>
      <vt:lpstr>Professionelle læringsfællesskaber I</vt:lpstr>
      <vt:lpstr>Professionelle læringsfællesskaber II</vt:lpstr>
      <vt:lpstr>Professionelle læringsfællesskaber III</vt:lpstr>
      <vt:lpstr>Professionelle læringsfællesskaber IV</vt:lpstr>
      <vt:lpstr>Forudsætninger for professionelle læringsfællesskaber</vt:lpstr>
      <vt:lpstr>Ledelsens rolle ift. til teams og professionelle læringsfællesskaber</vt:lpstr>
      <vt:lpstr>Opsamlende</vt:lpstr>
      <vt:lpstr>Til overvejelse</vt:lpstr>
    </vt:vector>
  </TitlesOfParts>
  <Company>KORA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Peter Koudahl</dc:title>
  <dc:creator>Peter Koudahl</dc:creator>
  <cp:lastModifiedBy>Eva Bøgestrøm</cp:lastModifiedBy>
  <cp:revision>31</cp:revision>
  <cp:lastPrinted>2018-04-24T09:21:37Z</cp:lastPrinted>
  <dcterms:created xsi:type="dcterms:W3CDTF">2018-04-23T02:14:22Z</dcterms:created>
  <dcterms:modified xsi:type="dcterms:W3CDTF">2018-12-21T09:18:15Z</dcterms:modified>
</cp:coreProperties>
</file>